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Advent Pro SemiBold"/>
      <p:regular r:id="rId29"/>
      <p:bold r:id="rId30"/>
      <p:italic r:id="rId31"/>
      <p:boldItalic r:id="rId32"/>
    </p:embeddedFont>
    <p:embeddedFont>
      <p:font typeface="Zilla Slab SemiBold"/>
      <p:bold r:id="rId33"/>
    </p:embeddedFont>
    <p:embeddedFont>
      <p:font typeface="Roboto"/>
      <p:regular r:id="rId34"/>
      <p:bold r:id="rId35"/>
      <p:italic r:id="rId36"/>
      <p:boldItalic r:id="rId37"/>
    </p:embeddedFont>
    <p:embeddedFont>
      <p:font typeface="Wellfleet"/>
      <p:regular r:id="rId38"/>
    </p:embeddedFont>
    <p:embeddedFont>
      <p:font typeface="Fira Sans Extra Condensed Medium"/>
      <p:regular r:id="rId39"/>
      <p:bold r:id="rId40"/>
      <p:italic r:id="rId41"/>
      <p:boldItalic r:id="rId42"/>
    </p:embeddedFont>
    <p:embeddedFont>
      <p:font typeface="Squada One"/>
      <p:regular r:id="rId43"/>
    </p:embeddedFont>
    <p:embeddedFont>
      <p:font typeface="Roboto Light"/>
      <p:regular r:id="rId44"/>
      <p:bold r:id="rId45"/>
      <p:italic r:id="rId46"/>
      <p:boldItalic r:id="rId47"/>
    </p:embeddedFont>
    <p:embeddedFont>
      <p:font typeface="Advent Pro Light"/>
      <p:regular r:id="rId48"/>
      <p:bold r:id="rId49"/>
      <p:italic r:id="rId50"/>
      <p:boldItalic r:id="rId51"/>
    </p:embeddedFont>
    <p:embeddedFont>
      <p:font typeface="Advent Pro"/>
      <p:regular r:id="rId52"/>
      <p:bold r:id="rId53"/>
      <p:italic r:id="rId54"/>
      <p:boldItalic r:id="rId55"/>
    </p:embeddedFont>
    <p:embeddedFont>
      <p:font typeface="Alfa Slab One"/>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RobotoLight-regular.fntdata"/><Relationship Id="rId43" Type="http://schemas.openxmlformats.org/officeDocument/2006/relationships/font" Target="fonts/SquadaOne-regular.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dventProLight-regular.fntdata"/><Relationship Id="rId47" Type="http://schemas.openxmlformats.org/officeDocument/2006/relationships/font" Target="fonts/RobotoLight-boldItalic.fntdata"/><Relationship Id="rId49" Type="http://schemas.openxmlformats.org/officeDocument/2006/relationships/font" Target="fonts/AdventPro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SemiBold-italic.fntdata"/><Relationship Id="rId30" Type="http://schemas.openxmlformats.org/officeDocument/2006/relationships/font" Target="fonts/AdventProSemiBold-bold.fntdata"/><Relationship Id="rId33" Type="http://schemas.openxmlformats.org/officeDocument/2006/relationships/font" Target="fonts/ZillaSlabSemiBold-bold.fntdata"/><Relationship Id="rId32" Type="http://schemas.openxmlformats.org/officeDocument/2006/relationships/font" Target="fonts/AdventProSemiBold-bold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FiraSansExtraCondensedMedium-regular.fntdata"/><Relationship Id="rId38" Type="http://schemas.openxmlformats.org/officeDocument/2006/relationships/font" Target="fonts/Wellflee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AdventProSemiBold-regular.fntdata"/><Relationship Id="rId51" Type="http://schemas.openxmlformats.org/officeDocument/2006/relationships/font" Target="fonts/AdventProLight-boldItalic.fntdata"/><Relationship Id="rId50" Type="http://schemas.openxmlformats.org/officeDocument/2006/relationships/font" Target="fonts/AdventProLight-italic.fntdata"/><Relationship Id="rId53" Type="http://schemas.openxmlformats.org/officeDocument/2006/relationships/font" Target="fonts/AdventPro-bold.fntdata"/><Relationship Id="rId52" Type="http://schemas.openxmlformats.org/officeDocument/2006/relationships/font" Target="fonts/AdventPro-regular.fntdata"/><Relationship Id="rId11" Type="http://schemas.openxmlformats.org/officeDocument/2006/relationships/slide" Target="slides/slide7.xml"/><Relationship Id="rId55" Type="http://schemas.openxmlformats.org/officeDocument/2006/relationships/font" Target="fonts/AdventPro-boldItalic.fntdata"/><Relationship Id="rId10" Type="http://schemas.openxmlformats.org/officeDocument/2006/relationships/slide" Target="slides/slide6.xml"/><Relationship Id="rId54" Type="http://schemas.openxmlformats.org/officeDocument/2006/relationships/font" Target="fonts/AdventPro-italic.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AlfaSlabOn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0f30449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10f30449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52393accc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52393accc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52393accc5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52393accc5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52393accc5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52393accc5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52393accc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52393accc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52393accc5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52393accc5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52393accc5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52393accc5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52393accc5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52393accc5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52393accc5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52393accc5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56c698b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6c698b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52393accc5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52393accc5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2393ac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2393ac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52393accc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52393accc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Réparation d’objets électronqieus souvent pas compliquée : remplaçement de composants ou soudure a refaire il y a rarement trop de difficulté</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52393accc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52393accc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52393accc5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52393accc5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095985c35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1095985c35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1095985c35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1095985c35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2393accc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52393accc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52393accc5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52393accc5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52393accc5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52393accc5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2393accc5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2393accc5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095985c35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1095985c35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en">
                <a:solidFill>
                  <a:schemeClr val="dk1"/>
                </a:solidFill>
                <a:latin typeface="Calibri"/>
                <a:ea typeface="Calibri"/>
                <a:cs typeface="Calibri"/>
                <a:sym typeface="Calibri"/>
              </a:rPr>
              <a:t>L'éco-design prend en compte les aspects environnementaux, sociaux et économiques tout au long du cycle de vie du produit, depuis la conception jusqu'à la fin de vie. L'objectif principal de l'éco-design est de trouver un équilibre entre les performances fonctionnelles du produit et sa durabilité environnementale, en tenant compte des impacts potentiels sur les ressources naturelles, l'énergie, les émissions, les déchets,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52393accc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52393accc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 Id="rId6" Type="http://schemas.openxmlformats.org/officeDocument/2006/relationships/hyperlink" Target="https://www.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rot="-72135">
            <a:off x="550565" y="397336"/>
            <a:ext cx="8049872" cy="4363859"/>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flipH="1">
            <a:off x="2221500" y="1215961"/>
            <a:ext cx="4701000" cy="146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b="1" sz="6500"/>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
        <p:nvSpPr>
          <p:cNvPr id="14" name="Google Shape;14;p2"/>
          <p:cNvSpPr txBox="1"/>
          <p:nvPr>
            <p:ph idx="1" type="subTitle"/>
          </p:nvPr>
        </p:nvSpPr>
        <p:spPr>
          <a:xfrm flipH="1">
            <a:off x="2010175" y="3586054"/>
            <a:ext cx="5123400" cy="23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1"/>
                </a:solidFill>
              </a:defRPr>
            </a:lvl1pPr>
            <a:lvl2pPr lvl="1" rtl="0">
              <a:lnSpc>
                <a:spcPct val="100000"/>
              </a:lnSpc>
              <a:spcBef>
                <a:spcPts val="0"/>
              </a:spcBef>
              <a:spcAft>
                <a:spcPts val="0"/>
              </a:spcAft>
              <a:buClr>
                <a:srgbClr val="FFFFFF"/>
              </a:buClr>
              <a:buSzPts val="1400"/>
              <a:buNone/>
              <a:defRPr sz="1400">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grpSp>
        <p:nvGrpSpPr>
          <p:cNvPr id="15" name="Google Shape;15;p2"/>
          <p:cNvGrpSpPr/>
          <p:nvPr/>
        </p:nvGrpSpPr>
        <p:grpSpPr>
          <a:xfrm>
            <a:off x="325001" y="9122"/>
            <a:ext cx="8496523" cy="4964527"/>
            <a:chOff x="325001" y="9122"/>
            <a:chExt cx="8496523" cy="4964527"/>
          </a:xfrm>
        </p:grpSpPr>
        <p:sp>
          <p:nvSpPr>
            <p:cNvPr id="16" name="Google Shape;16;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987008" y="2272287"/>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386245" y="42820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3043099">
              <a:off x="540725"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609141">
              <a:off x="1884929" y="524984"/>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3711692">
              <a:off x="2613820" y="215211"/>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228324">
              <a:off x="6881318" y="21518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3023929">
              <a:off x="6224164" y="3777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50539">
              <a:off x="8460845"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3472959">
              <a:off x="6752575" y="428099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963095">
              <a:off x="358708" y="2234521"/>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3791631">
              <a:off x="539853"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731146">
              <a:off x="2758921" y="462783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2478364">
              <a:off x="4096038"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p:cSld name="BIG_NUMBER">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11"/>
          <p:cNvSpPr/>
          <p:nvPr/>
        </p:nvSpPr>
        <p:spPr>
          <a:xfrm rot="42151">
            <a:off x="550588" y="397358"/>
            <a:ext cx="8049905" cy="43644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txBox="1"/>
          <p:nvPr>
            <p:ph hasCustomPrompt="1" type="title"/>
          </p:nvPr>
        </p:nvSpPr>
        <p:spPr>
          <a:xfrm>
            <a:off x="1757975" y="1327025"/>
            <a:ext cx="5628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b="1" sz="96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93" name="Google Shape;193;p11"/>
          <p:cNvSpPr txBox="1"/>
          <p:nvPr>
            <p:ph idx="1" type="subTitle"/>
          </p:nvPr>
        </p:nvSpPr>
        <p:spPr>
          <a:xfrm>
            <a:off x="1758075" y="2881575"/>
            <a:ext cx="5628000" cy="4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94" name="Google Shape;194;p11"/>
          <p:cNvGrpSpPr/>
          <p:nvPr/>
        </p:nvGrpSpPr>
        <p:grpSpPr>
          <a:xfrm>
            <a:off x="408098" y="9122"/>
            <a:ext cx="8413427" cy="4979726"/>
            <a:chOff x="408098" y="9122"/>
            <a:chExt cx="8413427" cy="4979726"/>
          </a:xfrm>
        </p:grpSpPr>
        <p:sp>
          <p:nvSpPr>
            <p:cNvPr id="195" name="Google Shape;195;p11"/>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6">
    <p:bg>
      <p:bgPr>
        <a:solidFill>
          <a:srgbClr val="FFFFFF"/>
        </a:solidFill>
      </p:bgPr>
    </p:bg>
    <p:spTree>
      <p:nvGrpSpPr>
        <p:cNvPr id="212" name="Shape 212"/>
        <p:cNvGrpSpPr/>
        <p:nvPr/>
      </p:nvGrpSpPr>
      <p:grpSpPr>
        <a:xfrm>
          <a:off x="0" y="0"/>
          <a:ext cx="0" cy="0"/>
          <a:chOff x="0" y="0"/>
          <a:chExt cx="0" cy="0"/>
        </a:xfrm>
      </p:grpSpPr>
      <p:sp>
        <p:nvSpPr>
          <p:cNvPr id="213" name="Google Shape;21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_1_1_1">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13"/>
          <p:cNvSpPr/>
          <p:nvPr/>
        </p:nvSpPr>
        <p:spPr>
          <a:xfrm rot="-59961">
            <a:off x="550693" y="397414"/>
            <a:ext cx="8049924" cy="436447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txBox="1"/>
          <p:nvPr>
            <p:ph type="ctrTitle"/>
          </p:nvPr>
        </p:nvSpPr>
        <p:spPr>
          <a:xfrm>
            <a:off x="3410850" y="3062963"/>
            <a:ext cx="23223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17" name="Google Shape;217;p13"/>
          <p:cNvSpPr txBox="1"/>
          <p:nvPr>
            <p:ph idx="1" type="subTitle"/>
          </p:nvPr>
        </p:nvSpPr>
        <p:spPr>
          <a:xfrm>
            <a:off x="3583650" y="3702275"/>
            <a:ext cx="1976700" cy="40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300"/>
              <a:buNone/>
              <a:defRPr sz="1300">
                <a:solidFill>
                  <a:schemeClr val="dk1"/>
                </a:solidFill>
              </a:defRPr>
            </a:lvl1pPr>
            <a:lvl2pPr lvl="1" rtl="0" algn="ctr">
              <a:lnSpc>
                <a:spcPct val="100000"/>
              </a:lnSpc>
              <a:spcBef>
                <a:spcPts val="0"/>
              </a:spcBef>
              <a:spcAft>
                <a:spcPts val="0"/>
              </a:spcAft>
              <a:buClr>
                <a:srgbClr val="000000"/>
              </a:buClr>
              <a:buSzPts val="1300"/>
              <a:buNone/>
              <a:defRPr>
                <a:solidFill>
                  <a:srgbClr val="000000"/>
                </a:solidFill>
              </a:defRPr>
            </a:lvl2pPr>
            <a:lvl3pPr lvl="2" rtl="0" algn="ctr">
              <a:lnSpc>
                <a:spcPct val="100000"/>
              </a:lnSpc>
              <a:spcBef>
                <a:spcPts val="0"/>
              </a:spcBef>
              <a:spcAft>
                <a:spcPts val="0"/>
              </a:spcAft>
              <a:buClr>
                <a:srgbClr val="000000"/>
              </a:buClr>
              <a:buSzPts val="1300"/>
              <a:buNone/>
              <a:defRPr>
                <a:solidFill>
                  <a:srgbClr val="000000"/>
                </a:solidFill>
              </a:defRPr>
            </a:lvl3pPr>
            <a:lvl4pPr lvl="3" rtl="0" algn="ctr">
              <a:lnSpc>
                <a:spcPct val="100000"/>
              </a:lnSpc>
              <a:spcBef>
                <a:spcPts val="0"/>
              </a:spcBef>
              <a:spcAft>
                <a:spcPts val="0"/>
              </a:spcAft>
              <a:buClr>
                <a:srgbClr val="000000"/>
              </a:buClr>
              <a:buSzPts val="1300"/>
              <a:buNone/>
              <a:defRPr>
                <a:solidFill>
                  <a:srgbClr val="000000"/>
                </a:solidFill>
              </a:defRPr>
            </a:lvl4pPr>
            <a:lvl5pPr lvl="4" rtl="0" algn="ctr">
              <a:lnSpc>
                <a:spcPct val="100000"/>
              </a:lnSpc>
              <a:spcBef>
                <a:spcPts val="0"/>
              </a:spcBef>
              <a:spcAft>
                <a:spcPts val="0"/>
              </a:spcAft>
              <a:buClr>
                <a:srgbClr val="000000"/>
              </a:buClr>
              <a:buSzPts val="1300"/>
              <a:buNone/>
              <a:defRPr>
                <a:solidFill>
                  <a:srgbClr val="000000"/>
                </a:solidFill>
              </a:defRPr>
            </a:lvl5pPr>
            <a:lvl6pPr lvl="5" rtl="0" algn="ctr">
              <a:lnSpc>
                <a:spcPct val="100000"/>
              </a:lnSpc>
              <a:spcBef>
                <a:spcPts val="0"/>
              </a:spcBef>
              <a:spcAft>
                <a:spcPts val="0"/>
              </a:spcAft>
              <a:buClr>
                <a:srgbClr val="000000"/>
              </a:buClr>
              <a:buSzPts val="1300"/>
              <a:buNone/>
              <a:defRPr>
                <a:solidFill>
                  <a:srgbClr val="000000"/>
                </a:solidFill>
              </a:defRPr>
            </a:lvl6pPr>
            <a:lvl7pPr lvl="6" rtl="0" algn="ctr">
              <a:lnSpc>
                <a:spcPct val="100000"/>
              </a:lnSpc>
              <a:spcBef>
                <a:spcPts val="0"/>
              </a:spcBef>
              <a:spcAft>
                <a:spcPts val="0"/>
              </a:spcAft>
              <a:buClr>
                <a:srgbClr val="000000"/>
              </a:buClr>
              <a:buSzPts val="1300"/>
              <a:buNone/>
              <a:defRPr>
                <a:solidFill>
                  <a:srgbClr val="000000"/>
                </a:solidFill>
              </a:defRPr>
            </a:lvl7pPr>
            <a:lvl8pPr lvl="7" rtl="0" algn="ctr">
              <a:lnSpc>
                <a:spcPct val="100000"/>
              </a:lnSpc>
              <a:spcBef>
                <a:spcPts val="0"/>
              </a:spcBef>
              <a:spcAft>
                <a:spcPts val="0"/>
              </a:spcAft>
              <a:buClr>
                <a:srgbClr val="000000"/>
              </a:buClr>
              <a:buSzPts val="1300"/>
              <a:buNone/>
              <a:defRPr>
                <a:solidFill>
                  <a:srgbClr val="000000"/>
                </a:solidFill>
              </a:defRPr>
            </a:lvl8pPr>
            <a:lvl9pPr lvl="8" rtl="0" algn="ctr">
              <a:lnSpc>
                <a:spcPct val="100000"/>
              </a:lnSpc>
              <a:spcBef>
                <a:spcPts val="0"/>
              </a:spcBef>
              <a:spcAft>
                <a:spcPts val="0"/>
              </a:spcAft>
              <a:buClr>
                <a:srgbClr val="000000"/>
              </a:buClr>
              <a:buSzPts val="1300"/>
              <a:buNone/>
              <a:defRPr>
                <a:solidFill>
                  <a:srgbClr val="000000"/>
                </a:solidFill>
              </a:defRPr>
            </a:lvl9pPr>
          </a:lstStyle>
          <a:p/>
        </p:txBody>
      </p:sp>
      <p:sp>
        <p:nvSpPr>
          <p:cNvPr id="218" name="Google Shape;218;p13"/>
          <p:cNvSpPr txBox="1"/>
          <p:nvPr>
            <p:ph hasCustomPrompt="1" idx="2" type="title"/>
          </p:nvPr>
        </p:nvSpPr>
        <p:spPr>
          <a:xfrm>
            <a:off x="3695100" y="2036113"/>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5000">
                <a:solidFill>
                  <a:schemeClr val="accent6"/>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9" name="Google Shape;219;p13"/>
          <p:cNvSpPr txBox="1"/>
          <p:nvPr>
            <p:ph idx="3" type="ctrTitle"/>
          </p:nvPr>
        </p:nvSpPr>
        <p:spPr>
          <a:xfrm>
            <a:off x="5862175" y="3062963"/>
            <a:ext cx="23223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20" name="Google Shape;220;p13"/>
          <p:cNvSpPr txBox="1"/>
          <p:nvPr>
            <p:ph idx="4" type="subTitle"/>
          </p:nvPr>
        </p:nvSpPr>
        <p:spPr>
          <a:xfrm>
            <a:off x="6034975" y="3702275"/>
            <a:ext cx="1976700" cy="40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300"/>
              <a:buNone/>
              <a:defRPr sz="1300">
                <a:solidFill>
                  <a:schemeClr val="dk1"/>
                </a:solidFill>
              </a:defRPr>
            </a:lvl1pPr>
            <a:lvl2pPr lvl="1" rtl="0" algn="ctr">
              <a:lnSpc>
                <a:spcPct val="100000"/>
              </a:lnSpc>
              <a:spcBef>
                <a:spcPts val="0"/>
              </a:spcBef>
              <a:spcAft>
                <a:spcPts val="0"/>
              </a:spcAft>
              <a:buClr>
                <a:srgbClr val="000000"/>
              </a:buClr>
              <a:buSzPts val="1300"/>
              <a:buNone/>
              <a:defRPr>
                <a:solidFill>
                  <a:srgbClr val="000000"/>
                </a:solidFill>
              </a:defRPr>
            </a:lvl2pPr>
            <a:lvl3pPr lvl="2" rtl="0" algn="ctr">
              <a:lnSpc>
                <a:spcPct val="100000"/>
              </a:lnSpc>
              <a:spcBef>
                <a:spcPts val="0"/>
              </a:spcBef>
              <a:spcAft>
                <a:spcPts val="0"/>
              </a:spcAft>
              <a:buClr>
                <a:srgbClr val="000000"/>
              </a:buClr>
              <a:buSzPts val="1300"/>
              <a:buNone/>
              <a:defRPr>
                <a:solidFill>
                  <a:srgbClr val="000000"/>
                </a:solidFill>
              </a:defRPr>
            </a:lvl3pPr>
            <a:lvl4pPr lvl="3" rtl="0" algn="ctr">
              <a:lnSpc>
                <a:spcPct val="100000"/>
              </a:lnSpc>
              <a:spcBef>
                <a:spcPts val="0"/>
              </a:spcBef>
              <a:spcAft>
                <a:spcPts val="0"/>
              </a:spcAft>
              <a:buClr>
                <a:srgbClr val="000000"/>
              </a:buClr>
              <a:buSzPts val="1300"/>
              <a:buNone/>
              <a:defRPr>
                <a:solidFill>
                  <a:srgbClr val="000000"/>
                </a:solidFill>
              </a:defRPr>
            </a:lvl4pPr>
            <a:lvl5pPr lvl="4" rtl="0" algn="ctr">
              <a:lnSpc>
                <a:spcPct val="100000"/>
              </a:lnSpc>
              <a:spcBef>
                <a:spcPts val="0"/>
              </a:spcBef>
              <a:spcAft>
                <a:spcPts val="0"/>
              </a:spcAft>
              <a:buClr>
                <a:srgbClr val="000000"/>
              </a:buClr>
              <a:buSzPts val="1300"/>
              <a:buNone/>
              <a:defRPr>
                <a:solidFill>
                  <a:srgbClr val="000000"/>
                </a:solidFill>
              </a:defRPr>
            </a:lvl5pPr>
            <a:lvl6pPr lvl="5" rtl="0" algn="ctr">
              <a:lnSpc>
                <a:spcPct val="100000"/>
              </a:lnSpc>
              <a:spcBef>
                <a:spcPts val="0"/>
              </a:spcBef>
              <a:spcAft>
                <a:spcPts val="0"/>
              </a:spcAft>
              <a:buClr>
                <a:srgbClr val="000000"/>
              </a:buClr>
              <a:buSzPts val="1300"/>
              <a:buNone/>
              <a:defRPr>
                <a:solidFill>
                  <a:srgbClr val="000000"/>
                </a:solidFill>
              </a:defRPr>
            </a:lvl6pPr>
            <a:lvl7pPr lvl="6" rtl="0" algn="ctr">
              <a:lnSpc>
                <a:spcPct val="100000"/>
              </a:lnSpc>
              <a:spcBef>
                <a:spcPts val="0"/>
              </a:spcBef>
              <a:spcAft>
                <a:spcPts val="0"/>
              </a:spcAft>
              <a:buClr>
                <a:srgbClr val="000000"/>
              </a:buClr>
              <a:buSzPts val="1300"/>
              <a:buNone/>
              <a:defRPr>
                <a:solidFill>
                  <a:srgbClr val="000000"/>
                </a:solidFill>
              </a:defRPr>
            </a:lvl7pPr>
            <a:lvl8pPr lvl="7" rtl="0" algn="ctr">
              <a:lnSpc>
                <a:spcPct val="100000"/>
              </a:lnSpc>
              <a:spcBef>
                <a:spcPts val="0"/>
              </a:spcBef>
              <a:spcAft>
                <a:spcPts val="0"/>
              </a:spcAft>
              <a:buClr>
                <a:srgbClr val="000000"/>
              </a:buClr>
              <a:buSzPts val="1300"/>
              <a:buNone/>
              <a:defRPr>
                <a:solidFill>
                  <a:srgbClr val="000000"/>
                </a:solidFill>
              </a:defRPr>
            </a:lvl8pPr>
            <a:lvl9pPr lvl="8" rtl="0" algn="ctr">
              <a:lnSpc>
                <a:spcPct val="100000"/>
              </a:lnSpc>
              <a:spcBef>
                <a:spcPts val="0"/>
              </a:spcBef>
              <a:spcAft>
                <a:spcPts val="0"/>
              </a:spcAft>
              <a:buClr>
                <a:srgbClr val="000000"/>
              </a:buClr>
              <a:buSzPts val="1300"/>
              <a:buNone/>
              <a:defRPr>
                <a:solidFill>
                  <a:srgbClr val="000000"/>
                </a:solidFill>
              </a:defRPr>
            </a:lvl9pPr>
          </a:lstStyle>
          <a:p/>
        </p:txBody>
      </p:sp>
      <p:sp>
        <p:nvSpPr>
          <p:cNvPr id="221" name="Google Shape;221;p13"/>
          <p:cNvSpPr txBox="1"/>
          <p:nvPr>
            <p:ph hasCustomPrompt="1" idx="5" type="title"/>
          </p:nvPr>
        </p:nvSpPr>
        <p:spPr>
          <a:xfrm>
            <a:off x="6146425" y="2036113"/>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5000">
                <a:solidFill>
                  <a:schemeClr val="accent6"/>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22" name="Google Shape;222;p13"/>
          <p:cNvSpPr txBox="1"/>
          <p:nvPr>
            <p:ph idx="6" type="ctrTitle"/>
          </p:nvPr>
        </p:nvSpPr>
        <p:spPr>
          <a:xfrm>
            <a:off x="994775" y="3062963"/>
            <a:ext cx="23223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23" name="Google Shape;223;p13"/>
          <p:cNvSpPr txBox="1"/>
          <p:nvPr>
            <p:ph idx="7" type="subTitle"/>
          </p:nvPr>
        </p:nvSpPr>
        <p:spPr>
          <a:xfrm>
            <a:off x="1167575" y="3702275"/>
            <a:ext cx="1976700" cy="40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300"/>
              <a:buNone/>
              <a:defRPr sz="1300">
                <a:solidFill>
                  <a:schemeClr val="dk1"/>
                </a:solidFill>
              </a:defRPr>
            </a:lvl1pPr>
            <a:lvl2pPr lvl="1" rtl="0" algn="ctr">
              <a:lnSpc>
                <a:spcPct val="100000"/>
              </a:lnSpc>
              <a:spcBef>
                <a:spcPts val="0"/>
              </a:spcBef>
              <a:spcAft>
                <a:spcPts val="0"/>
              </a:spcAft>
              <a:buClr>
                <a:srgbClr val="000000"/>
              </a:buClr>
              <a:buSzPts val="1300"/>
              <a:buNone/>
              <a:defRPr>
                <a:solidFill>
                  <a:srgbClr val="000000"/>
                </a:solidFill>
              </a:defRPr>
            </a:lvl2pPr>
            <a:lvl3pPr lvl="2" rtl="0" algn="ctr">
              <a:lnSpc>
                <a:spcPct val="100000"/>
              </a:lnSpc>
              <a:spcBef>
                <a:spcPts val="0"/>
              </a:spcBef>
              <a:spcAft>
                <a:spcPts val="0"/>
              </a:spcAft>
              <a:buClr>
                <a:srgbClr val="000000"/>
              </a:buClr>
              <a:buSzPts val="1300"/>
              <a:buNone/>
              <a:defRPr>
                <a:solidFill>
                  <a:srgbClr val="000000"/>
                </a:solidFill>
              </a:defRPr>
            </a:lvl3pPr>
            <a:lvl4pPr lvl="3" rtl="0" algn="ctr">
              <a:lnSpc>
                <a:spcPct val="100000"/>
              </a:lnSpc>
              <a:spcBef>
                <a:spcPts val="0"/>
              </a:spcBef>
              <a:spcAft>
                <a:spcPts val="0"/>
              </a:spcAft>
              <a:buClr>
                <a:srgbClr val="000000"/>
              </a:buClr>
              <a:buSzPts val="1300"/>
              <a:buNone/>
              <a:defRPr>
                <a:solidFill>
                  <a:srgbClr val="000000"/>
                </a:solidFill>
              </a:defRPr>
            </a:lvl4pPr>
            <a:lvl5pPr lvl="4" rtl="0" algn="ctr">
              <a:lnSpc>
                <a:spcPct val="100000"/>
              </a:lnSpc>
              <a:spcBef>
                <a:spcPts val="0"/>
              </a:spcBef>
              <a:spcAft>
                <a:spcPts val="0"/>
              </a:spcAft>
              <a:buClr>
                <a:srgbClr val="000000"/>
              </a:buClr>
              <a:buSzPts val="1300"/>
              <a:buNone/>
              <a:defRPr>
                <a:solidFill>
                  <a:srgbClr val="000000"/>
                </a:solidFill>
              </a:defRPr>
            </a:lvl5pPr>
            <a:lvl6pPr lvl="5" rtl="0" algn="ctr">
              <a:lnSpc>
                <a:spcPct val="100000"/>
              </a:lnSpc>
              <a:spcBef>
                <a:spcPts val="0"/>
              </a:spcBef>
              <a:spcAft>
                <a:spcPts val="0"/>
              </a:spcAft>
              <a:buClr>
                <a:srgbClr val="000000"/>
              </a:buClr>
              <a:buSzPts val="1300"/>
              <a:buNone/>
              <a:defRPr>
                <a:solidFill>
                  <a:srgbClr val="000000"/>
                </a:solidFill>
              </a:defRPr>
            </a:lvl6pPr>
            <a:lvl7pPr lvl="6" rtl="0" algn="ctr">
              <a:lnSpc>
                <a:spcPct val="100000"/>
              </a:lnSpc>
              <a:spcBef>
                <a:spcPts val="0"/>
              </a:spcBef>
              <a:spcAft>
                <a:spcPts val="0"/>
              </a:spcAft>
              <a:buClr>
                <a:srgbClr val="000000"/>
              </a:buClr>
              <a:buSzPts val="1300"/>
              <a:buNone/>
              <a:defRPr>
                <a:solidFill>
                  <a:srgbClr val="000000"/>
                </a:solidFill>
              </a:defRPr>
            </a:lvl7pPr>
            <a:lvl8pPr lvl="7" rtl="0" algn="ctr">
              <a:lnSpc>
                <a:spcPct val="100000"/>
              </a:lnSpc>
              <a:spcBef>
                <a:spcPts val="0"/>
              </a:spcBef>
              <a:spcAft>
                <a:spcPts val="0"/>
              </a:spcAft>
              <a:buClr>
                <a:srgbClr val="000000"/>
              </a:buClr>
              <a:buSzPts val="1300"/>
              <a:buNone/>
              <a:defRPr>
                <a:solidFill>
                  <a:srgbClr val="000000"/>
                </a:solidFill>
              </a:defRPr>
            </a:lvl8pPr>
            <a:lvl9pPr lvl="8" rtl="0" algn="ctr">
              <a:lnSpc>
                <a:spcPct val="100000"/>
              </a:lnSpc>
              <a:spcBef>
                <a:spcPts val="0"/>
              </a:spcBef>
              <a:spcAft>
                <a:spcPts val="0"/>
              </a:spcAft>
              <a:buClr>
                <a:srgbClr val="000000"/>
              </a:buClr>
              <a:buSzPts val="1300"/>
              <a:buNone/>
              <a:defRPr>
                <a:solidFill>
                  <a:srgbClr val="000000"/>
                </a:solidFill>
              </a:defRPr>
            </a:lvl9pPr>
          </a:lstStyle>
          <a:p/>
        </p:txBody>
      </p:sp>
      <p:sp>
        <p:nvSpPr>
          <p:cNvPr id="224" name="Google Shape;224;p13"/>
          <p:cNvSpPr txBox="1"/>
          <p:nvPr>
            <p:ph hasCustomPrompt="1" idx="8" type="title"/>
          </p:nvPr>
        </p:nvSpPr>
        <p:spPr>
          <a:xfrm>
            <a:off x="1279025" y="2036113"/>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5000">
                <a:solidFill>
                  <a:schemeClr val="accent6"/>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25" name="Google Shape;225;p13"/>
          <p:cNvSpPr txBox="1"/>
          <p:nvPr>
            <p:ph idx="9"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lnSpc>
                <a:spcPct val="70000"/>
              </a:lnSpc>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grpSp>
        <p:nvGrpSpPr>
          <p:cNvPr id="226" name="Google Shape;226;p13"/>
          <p:cNvGrpSpPr/>
          <p:nvPr/>
        </p:nvGrpSpPr>
        <p:grpSpPr>
          <a:xfrm rot="10800000">
            <a:off x="408098" y="9122"/>
            <a:ext cx="8413427" cy="4979726"/>
            <a:chOff x="408098" y="9122"/>
            <a:chExt cx="8413427" cy="4979726"/>
          </a:xfrm>
        </p:grpSpPr>
        <p:sp>
          <p:nvSpPr>
            <p:cNvPr id="227" name="Google Shape;227;p13"/>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14"/>
          <p:cNvSpPr/>
          <p:nvPr/>
        </p:nvSpPr>
        <p:spPr>
          <a:xfrm rot="-12171">
            <a:off x="550505" y="397371"/>
            <a:ext cx="8049950" cy="43638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txBox="1"/>
          <p:nvPr>
            <p:ph type="title"/>
          </p:nvPr>
        </p:nvSpPr>
        <p:spPr>
          <a:xfrm>
            <a:off x="944599" y="3153729"/>
            <a:ext cx="5068800" cy="53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7" name="Google Shape;247;p14"/>
          <p:cNvSpPr txBox="1"/>
          <p:nvPr>
            <p:ph idx="1" type="subTitle"/>
          </p:nvPr>
        </p:nvSpPr>
        <p:spPr>
          <a:xfrm>
            <a:off x="944404" y="1722125"/>
            <a:ext cx="5068800" cy="12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248" name="Google Shape;248;p14"/>
          <p:cNvGrpSpPr/>
          <p:nvPr/>
        </p:nvGrpSpPr>
        <p:grpSpPr>
          <a:xfrm flipH="1" rot="10800000">
            <a:off x="408098" y="9122"/>
            <a:ext cx="8413427" cy="4979726"/>
            <a:chOff x="408098" y="9122"/>
            <a:chExt cx="8413427" cy="4979726"/>
          </a:xfrm>
        </p:grpSpPr>
        <p:sp>
          <p:nvSpPr>
            <p:cNvPr id="249" name="Google Shape;249;p14"/>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_1_1_1_1_1">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15"/>
          <p:cNvSpPr/>
          <p:nvPr/>
        </p:nvSpPr>
        <p:spPr>
          <a:xfrm rot="29980">
            <a:off x="550542" y="397401"/>
            <a:ext cx="8049906" cy="4363966"/>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grpSp>
        <p:nvGrpSpPr>
          <p:cNvPr id="269" name="Google Shape;269;p15"/>
          <p:cNvGrpSpPr/>
          <p:nvPr/>
        </p:nvGrpSpPr>
        <p:grpSpPr>
          <a:xfrm flipH="1" rot="10800000">
            <a:off x="408098" y="9122"/>
            <a:ext cx="8413427" cy="4979726"/>
            <a:chOff x="408098" y="9122"/>
            <a:chExt cx="8413427" cy="4979726"/>
          </a:xfrm>
        </p:grpSpPr>
        <p:sp>
          <p:nvSpPr>
            <p:cNvPr id="270" name="Google Shape;270;p15"/>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_1_1_1_2">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16"/>
          <p:cNvSpPr/>
          <p:nvPr/>
        </p:nvSpPr>
        <p:spPr>
          <a:xfrm rot="-30109">
            <a:off x="550600" y="397211"/>
            <a:ext cx="8049609" cy="4364266"/>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290" name="Google Shape;290;p16"/>
          <p:cNvSpPr txBox="1"/>
          <p:nvPr>
            <p:ph idx="2" type="ctrTitle"/>
          </p:nvPr>
        </p:nvSpPr>
        <p:spPr>
          <a:xfrm>
            <a:off x="1771277" y="2887940"/>
            <a:ext cx="23223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91" name="Google Shape;291;p16"/>
          <p:cNvSpPr txBox="1"/>
          <p:nvPr>
            <p:ph idx="1" type="subTitle"/>
          </p:nvPr>
        </p:nvSpPr>
        <p:spPr>
          <a:xfrm>
            <a:off x="1771277" y="3446375"/>
            <a:ext cx="2322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300"/>
              <a:buNone/>
              <a:defRPr sz="1300">
                <a:solidFill>
                  <a:schemeClr val="dk1"/>
                </a:solidFill>
              </a:defRPr>
            </a:lvl1pPr>
            <a:lvl2pPr lvl="1" rtl="0" algn="ctr">
              <a:lnSpc>
                <a:spcPct val="100000"/>
              </a:lnSpc>
              <a:spcBef>
                <a:spcPts val="0"/>
              </a:spcBef>
              <a:spcAft>
                <a:spcPts val="0"/>
              </a:spcAft>
              <a:buClr>
                <a:srgbClr val="000000"/>
              </a:buClr>
              <a:buSzPts val="1300"/>
              <a:buNone/>
              <a:defRPr>
                <a:solidFill>
                  <a:srgbClr val="000000"/>
                </a:solidFill>
              </a:defRPr>
            </a:lvl2pPr>
            <a:lvl3pPr lvl="2" rtl="0" algn="ctr">
              <a:lnSpc>
                <a:spcPct val="100000"/>
              </a:lnSpc>
              <a:spcBef>
                <a:spcPts val="0"/>
              </a:spcBef>
              <a:spcAft>
                <a:spcPts val="0"/>
              </a:spcAft>
              <a:buClr>
                <a:srgbClr val="000000"/>
              </a:buClr>
              <a:buSzPts val="1300"/>
              <a:buNone/>
              <a:defRPr>
                <a:solidFill>
                  <a:srgbClr val="000000"/>
                </a:solidFill>
              </a:defRPr>
            </a:lvl3pPr>
            <a:lvl4pPr lvl="3" rtl="0" algn="ctr">
              <a:lnSpc>
                <a:spcPct val="100000"/>
              </a:lnSpc>
              <a:spcBef>
                <a:spcPts val="0"/>
              </a:spcBef>
              <a:spcAft>
                <a:spcPts val="0"/>
              </a:spcAft>
              <a:buClr>
                <a:srgbClr val="000000"/>
              </a:buClr>
              <a:buSzPts val="1300"/>
              <a:buNone/>
              <a:defRPr>
                <a:solidFill>
                  <a:srgbClr val="000000"/>
                </a:solidFill>
              </a:defRPr>
            </a:lvl4pPr>
            <a:lvl5pPr lvl="4" rtl="0" algn="ctr">
              <a:lnSpc>
                <a:spcPct val="100000"/>
              </a:lnSpc>
              <a:spcBef>
                <a:spcPts val="0"/>
              </a:spcBef>
              <a:spcAft>
                <a:spcPts val="0"/>
              </a:spcAft>
              <a:buClr>
                <a:srgbClr val="000000"/>
              </a:buClr>
              <a:buSzPts val="1300"/>
              <a:buNone/>
              <a:defRPr>
                <a:solidFill>
                  <a:srgbClr val="000000"/>
                </a:solidFill>
              </a:defRPr>
            </a:lvl5pPr>
            <a:lvl6pPr lvl="5" rtl="0" algn="ctr">
              <a:lnSpc>
                <a:spcPct val="100000"/>
              </a:lnSpc>
              <a:spcBef>
                <a:spcPts val="0"/>
              </a:spcBef>
              <a:spcAft>
                <a:spcPts val="0"/>
              </a:spcAft>
              <a:buClr>
                <a:srgbClr val="000000"/>
              </a:buClr>
              <a:buSzPts val="1300"/>
              <a:buNone/>
              <a:defRPr>
                <a:solidFill>
                  <a:srgbClr val="000000"/>
                </a:solidFill>
              </a:defRPr>
            </a:lvl6pPr>
            <a:lvl7pPr lvl="6" rtl="0" algn="ctr">
              <a:lnSpc>
                <a:spcPct val="100000"/>
              </a:lnSpc>
              <a:spcBef>
                <a:spcPts val="0"/>
              </a:spcBef>
              <a:spcAft>
                <a:spcPts val="0"/>
              </a:spcAft>
              <a:buClr>
                <a:srgbClr val="000000"/>
              </a:buClr>
              <a:buSzPts val="1300"/>
              <a:buNone/>
              <a:defRPr>
                <a:solidFill>
                  <a:srgbClr val="000000"/>
                </a:solidFill>
              </a:defRPr>
            </a:lvl7pPr>
            <a:lvl8pPr lvl="7" rtl="0" algn="ctr">
              <a:lnSpc>
                <a:spcPct val="100000"/>
              </a:lnSpc>
              <a:spcBef>
                <a:spcPts val="0"/>
              </a:spcBef>
              <a:spcAft>
                <a:spcPts val="0"/>
              </a:spcAft>
              <a:buClr>
                <a:srgbClr val="000000"/>
              </a:buClr>
              <a:buSzPts val="1300"/>
              <a:buNone/>
              <a:defRPr>
                <a:solidFill>
                  <a:srgbClr val="000000"/>
                </a:solidFill>
              </a:defRPr>
            </a:lvl8pPr>
            <a:lvl9pPr lvl="8" rtl="0" algn="ctr">
              <a:lnSpc>
                <a:spcPct val="100000"/>
              </a:lnSpc>
              <a:spcBef>
                <a:spcPts val="0"/>
              </a:spcBef>
              <a:spcAft>
                <a:spcPts val="0"/>
              </a:spcAft>
              <a:buClr>
                <a:srgbClr val="000000"/>
              </a:buClr>
              <a:buSzPts val="1300"/>
              <a:buNone/>
              <a:defRPr>
                <a:solidFill>
                  <a:srgbClr val="000000"/>
                </a:solidFill>
              </a:defRPr>
            </a:lvl9pPr>
          </a:lstStyle>
          <a:p/>
        </p:txBody>
      </p:sp>
      <p:sp>
        <p:nvSpPr>
          <p:cNvPr id="292" name="Google Shape;292;p16"/>
          <p:cNvSpPr txBox="1"/>
          <p:nvPr>
            <p:ph idx="3" type="ctrTitle"/>
          </p:nvPr>
        </p:nvSpPr>
        <p:spPr>
          <a:xfrm>
            <a:off x="5050423" y="2887940"/>
            <a:ext cx="2322300" cy="57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93" name="Google Shape;293;p16"/>
          <p:cNvSpPr txBox="1"/>
          <p:nvPr>
            <p:ph idx="4" type="subTitle"/>
          </p:nvPr>
        </p:nvSpPr>
        <p:spPr>
          <a:xfrm>
            <a:off x="5050423" y="3446275"/>
            <a:ext cx="23223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300"/>
              <a:buNone/>
              <a:defRPr sz="1300">
                <a:solidFill>
                  <a:schemeClr val="dk1"/>
                </a:solidFill>
              </a:defRPr>
            </a:lvl1pPr>
            <a:lvl2pPr lvl="1" rtl="0" algn="ctr">
              <a:lnSpc>
                <a:spcPct val="100000"/>
              </a:lnSpc>
              <a:spcBef>
                <a:spcPts val="0"/>
              </a:spcBef>
              <a:spcAft>
                <a:spcPts val="0"/>
              </a:spcAft>
              <a:buClr>
                <a:srgbClr val="000000"/>
              </a:buClr>
              <a:buSzPts val="1300"/>
              <a:buNone/>
              <a:defRPr>
                <a:solidFill>
                  <a:srgbClr val="000000"/>
                </a:solidFill>
              </a:defRPr>
            </a:lvl2pPr>
            <a:lvl3pPr lvl="2" rtl="0" algn="ctr">
              <a:lnSpc>
                <a:spcPct val="100000"/>
              </a:lnSpc>
              <a:spcBef>
                <a:spcPts val="0"/>
              </a:spcBef>
              <a:spcAft>
                <a:spcPts val="0"/>
              </a:spcAft>
              <a:buClr>
                <a:srgbClr val="000000"/>
              </a:buClr>
              <a:buSzPts val="1300"/>
              <a:buNone/>
              <a:defRPr>
                <a:solidFill>
                  <a:srgbClr val="000000"/>
                </a:solidFill>
              </a:defRPr>
            </a:lvl3pPr>
            <a:lvl4pPr lvl="3" rtl="0" algn="ctr">
              <a:lnSpc>
                <a:spcPct val="100000"/>
              </a:lnSpc>
              <a:spcBef>
                <a:spcPts val="0"/>
              </a:spcBef>
              <a:spcAft>
                <a:spcPts val="0"/>
              </a:spcAft>
              <a:buClr>
                <a:srgbClr val="000000"/>
              </a:buClr>
              <a:buSzPts val="1300"/>
              <a:buNone/>
              <a:defRPr>
                <a:solidFill>
                  <a:srgbClr val="000000"/>
                </a:solidFill>
              </a:defRPr>
            </a:lvl4pPr>
            <a:lvl5pPr lvl="4" rtl="0" algn="ctr">
              <a:lnSpc>
                <a:spcPct val="100000"/>
              </a:lnSpc>
              <a:spcBef>
                <a:spcPts val="0"/>
              </a:spcBef>
              <a:spcAft>
                <a:spcPts val="0"/>
              </a:spcAft>
              <a:buClr>
                <a:srgbClr val="000000"/>
              </a:buClr>
              <a:buSzPts val="1300"/>
              <a:buNone/>
              <a:defRPr>
                <a:solidFill>
                  <a:srgbClr val="000000"/>
                </a:solidFill>
              </a:defRPr>
            </a:lvl5pPr>
            <a:lvl6pPr lvl="5" rtl="0" algn="ctr">
              <a:lnSpc>
                <a:spcPct val="100000"/>
              </a:lnSpc>
              <a:spcBef>
                <a:spcPts val="0"/>
              </a:spcBef>
              <a:spcAft>
                <a:spcPts val="0"/>
              </a:spcAft>
              <a:buClr>
                <a:srgbClr val="000000"/>
              </a:buClr>
              <a:buSzPts val="1300"/>
              <a:buNone/>
              <a:defRPr>
                <a:solidFill>
                  <a:srgbClr val="000000"/>
                </a:solidFill>
              </a:defRPr>
            </a:lvl6pPr>
            <a:lvl7pPr lvl="6" rtl="0" algn="ctr">
              <a:lnSpc>
                <a:spcPct val="100000"/>
              </a:lnSpc>
              <a:spcBef>
                <a:spcPts val="0"/>
              </a:spcBef>
              <a:spcAft>
                <a:spcPts val="0"/>
              </a:spcAft>
              <a:buClr>
                <a:srgbClr val="000000"/>
              </a:buClr>
              <a:buSzPts val="1300"/>
              <a:buNone/>
              <a:defRPr>
                <a:solidFill>
                  <a:srgbClr val="000000"/>
                </a:solidFill>
              </a:defRPr>
            </a:lvl7pPr>
            <a:lvl8pPr lvl="7" rtl="0" algn="ctr">
              <a:lnSpc>
                <a:spcPct val="100000"/>
              </a:lnSpc>
              <a:spcBef>
                <a:spcPts val="0"/>
              </a:spcBef>
              <a:spcAft>
                <a:spcPts val="0"/>
              </a:spcAft>
              <a:buClr>
                <a:srgbClr val="000000"/>
              </a:buClr>
              <a:buSzPts val="1300"/>
              <a:buNone/>
              <a:defRPr>
                <a:solidFill>
                  <a:srgbClr val="000000"/>
                </a:solidFill>
              </a:defRPr>
            </a:lvl8pPr>
            <a:lvl9pPr lvl="8" rtl="0" algn="ctr">
              <a:lnSpc>
                <a:spcPct val="100000"/>
              </a:lnSpc>
              <a:spcBef>
                <a:spcPts val="0"/>
              </a:spcBef>
              <a:spcAft>
                <a:spcPts val="0"/>
              </a:spcAft>
              <a:buClr>
                <a:srgbClr val="000000"/>
              </a:buClr>
              <a:buSzPts val="1300"/>
              <a:buNone/>
              <a:defRPr>
                <a:solidFill>
                  <a:srgbClr val="000000"/>
                </a:solidFill>
              </a:defRPr>
            </a:lvl9pPr>
          </a:lstStyle>
          <a:p/>
        </p:txBody>
      </p:sp>
      <p:grpSp>
        <p:nvGrpSpPr>
          <p:cNvPr id="294" name="Google Shape;294;p16"/>
          <p:cNvGrpSpPr/>
          <p:nvPr/>
        </p:nvGrpSpPr>
        <p:grpSpPr>
          <a:xfrm rot="10800000">
            <a:off x="408098" y="9122"/>
            <a:ext cx="8413427" cy="4979726"/>
            <a:chOff x="408098" y="9122"/>
            <a:chExt cx="8413427" cy="4979726"/>
          </a:xfrm>
        </p:grpSpPr>
        <p:sp>
          <p:nvSpPr>
            <p:cNvPr id="295" name="Google Shape;295;p16"/>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17"/>
          <p:cNvSpPr/>
          <p:nvPr/>
        </p:nvSpPr>
        <p:spPr>
          <a:xfrm rot="-59961">
            <a:off x="550693" y="397414"/>
            <a:ext cx="8049924" cy="436447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17"/>
          <p:cNvGrpSpPr/>
          <p:nvPr/>
        </p:nvGrpSpPr>
        <p:grpSpPr>
          <a:xfrm flipH="1">
            <a:off x="408098" y="9122"/>
            <a:ext cx="8413427" cy="4979726"/>
            <a:chOff x="408098" y="9122"/>
            <a:chExt cx="8413427" cy="4979726"/>
          </a:xfrm>
        </p:grpSpPr>
        <p:sp>
          <p:nvSpPr>
            <p:cNvPr id="315" name="Google Shape;315;p17"/>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7"/>
          <p:cNvSpPr txBox="1"/>
          <p:nvPr>
            <p:ph idx="1" type="subTitle"/>
          </p:nvPr>
        </p:nvSpPr>
        <p:spPr>
          <a:xfrm>
            <a:off x="720000" y="2595700"/>
            <a:ext cx="4290300" cy="64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4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32" name="Google Shape;332;p17"/>
          <p:cNvSpPr txBox="1"/>
          <p:nvPr>
            <p:ph type="title"/>
          </p:nvPr>
        </p:nvSpPr>
        <p:spPr>
          <a:xfrm>
            <a:off x="720000" y="1731775"/>
            <a:ext cx="4290300" cy="93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sz="35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2">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8"/>
          <p:cNvSpPr/>
          <p:nvPr/>
        </p:nvSpPr>
        <p:spPr>
          <a:xfrm rot="-59961">
            <a:off x="550693" y="397414"/>
            <a:ext cx="8049924" cy="436447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txBox="1"/>
          <p:nvPr>
            <p:ph idx="1" type="subTitle"/>
          </p:nvPr>
        </p:nvSpPr>
        <p:spPr>
          <a:xfrm>
            <a:off x="1285875" y="2508725"/>
            <a:ext cx="3529800" cy="176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solidFill>
                  <a:schemeClr val="dk1"/>
                </a:solidFill>
              </a:defRPr>
            </a:lvl1pPr>
            <a:lvl2pPr lvl="1" rtl="0" algn="ctr">
              <a:lnSpc>
                <a:spcPct val="100000"/>
              </a:lnSpc>
              <a:spcBef>
                <a:spcPts val="0"/>
              </a:spcBef>
              <a:spcAft>
                <a:spcPts val="0"/>
              </a:spcAft>
              <a:buSzPts val="1300"/>
              <a:buChar char="○"/>
              <a:defRPr/>
            </a:lvl2pPr>
            <a:lvl3pPr lvl="2" rtl="0" algn="ctr">
              <a:lnSpc>
                <a:spcPct val="100000"/>
              </a:lnSpc>
              <a:spcBef>
                <a:spcPts val="0"/>
              </a:spcBef>
              <a:spcAft>
                <a:spcPts val="0"/>
              </a:spcAft>
              <a:buSzPts val="1300"/>
              <a:buChar char="■"/>
              <a:defRPr/>
            </a:lvl3pPr>
            <a:lvl4pPr lvl="3" rtl="0" algn="ctr">
              <a:lnSpc>
                <a:spcPct val="100000"/>
              </a:lnSpc>
              <a:spcBef>
                <a:spcPts val="0"/>
              </a:spcBef>
              <a:spcAft>
                <a:spcPts val="0"/>
              </a:spcAft>
              <a:buSzPts val="1300"/>
              <a:buChar char="●"/>
              <a:defRPr/>
            </a:lvl4pPr>
            <a:lvl5pPr lvl="4" rtl="0" algn="ctr">
              <a:lnSpc>
                <a:spcPct val="100000"/>
              </a:lnSpc>
              <a:spcBef>
                <a:spcPts val="0"/>
              </a:spcBef>
              <a:spcAft>
                <a:spcPts val="0"/>
              </a:spcAft>
              <a:buSzPts val="1300"/>
              <a:buChar char="○"/>
              <a:defRPr/>
            </a:lvl5pPr>
            <a:lvl6pPr lvl="5" rtl="0" algn="ctr">
              <a:lnSpc>
                <a:spcPct val="100000"/>
              </a:lnSpc>
              <a:spcBef>
                <a:spcPts val="0"/>
              </a:spcBef>
              <a:spcAft>
                <a:spcPts val="0"/>
              </a:spcAft>
              <a:buSzPts val="1300"/>
              <a:buChar char="■"/>
              <a:defRPr/>
            </a:lvl6pPr>
            <a:lvl7pPr lvl="6" rtl="0" algn="ctr">
              <a:lnSpc>
                <a:spcPct val="100000"/>
              </a:lnSpc>
              <a:spcBef>
                <a:spcPts val="0"/>
              </a:spcBef>
              <a:spcAft>
                <a:spcPts val="0"/>
              </a:spcAft>
              <a:buSzPts val="1300"/>
              <a:buChar char="●"/>
              <a:defRPr/>
            </a:lvl7pPr>
            <a:lvl8pPr lvl="7" rtl="0" algn="ctr">
              <a:lnSpc>
                <a:spcPct val="100000"/>
              </a:lnSpc>
              <a:spcBef>
                <a:spcPts val="0"/>
              </a:spcBef>
              <a:spcAft>
                <a:spcPts val="0"/>
              </a:spcAft>
              <a:buSzPts val="1300"/>
              <a:buChar char="○"/>
              <a:defRPr/>
            </a:lvl8pPr>
            <a:lvl9pPr lvl="8" rtl="0" algn="ctr">
              <a:lnSpc>
                <a:spcPct val="100000"/>
              </a:lnSpc>
              <a:spcBef>
                <a:spcPts val="0"/>
              </a:spcBef>
              <a:spcAft>
                <a:spcPts val="0"/>
              </a:spcAft>
              <a:buSzPts val="1300"/>
              <a:buChar char="■"/>
              <a:defRPr/>
            </a:lvl9pPr>
          </a:lstStyle>
          <a:p/>
        </p:txBody>
      </p:sp>
      <p:grpSp>
        <p:nvGrpSpPr>
          <p:cNvPr id="337" name="Google Shape;337;p18"/>
          <p:cNvGrpSpPr/>
          <p:nvPr/>
        </p:nvGrpSpPr>
        <p:grpSpPr>
          <a:xfrm flipH="1">
            <a:off x="408098" y="9122"/>
            <a:ext cx="8413427" cy="4979726"/>
            <a:chOff x="408098" y="9122"/>
            <a:chExt cx="8413427" cy="4979726"/>
          </a:xfrm>
        </p:grpSpPr>
        <p:sp>
          <p:nvSpPr>
            <p:cNvPr id="338" name="Google Shape;338;p18"/>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18"/>
          <p:cNvSpPr txBox="1"/>
          <p:nvPr>
            <p:ph idx="2" type="ctrTitle"/>
          </p:nvPr>
        </p:nvSpPr>
        <p:spPr>
          <a:xfrm>
            <a:off x="1285875" y="2062825"/>
            <a:ext cx="3529800" cy="42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356" name="Google Shape;356;p18"/>
          <p:cNvSpPr txBox="1"/>
          <p:nvPr>
            <p:ph idx="3" type="subTitle"/>
          </p:nvPr>
        </p:nvSpPr>
        <p:spPr>
          <a:xfrm>
            <a:off x="1285875" y="1434525"/>
            <a:ext cx="3529800" cy="60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solidFill>
                  <a:schemeClr val="dk1"/>
                </a:solidFill>
              </a:defRPr>
            </a:lvl1pPr>
            <a:lvl2pPr lvl="1" rtl="0" algn="ctr">
              <a:lnSpc>
                <a:spcPct val="100000"/>
              </a:lnSpc>
              <a:spcBef>
                <a:spcPts val="0"/>
              </a:spcBef>
              <a:spcAft>
                <a:spcPts val="0"/>
              </a:spcAft>
              <a:buSzPts val="1300"/>
              <a:buChar char="○"/>
              <a:defRPr/>
            </a:lvl2pPr>
            <a:lvl3pPr lvl="2" rtl="0" algn="ctr">
              <a:lnSpc>
                <a:spcPct val="100000"/>
              </a:lnSpc>
              <a:spcBef>
                <a:spcPts val="0"/>
              </a:spcBef>
              <a:spcAft>
                <a:spcPts val="0"/>
              </a:spcAft>
              <a:buSzPts val="1300"/>
              <a:buChar char="■"/>
              <a:defRPr/>
            </a:lvl3pPr>
            <a:lvl4pPr lvl="3" rtl="0" algn="ctr">
              <a:lnSpc>
                <a:spcPct val="100000"/>
              </a:lnSpc>
              <a:spcBef>
                <a:spcPts val="0"/>
              </a:spcBef>
              <a:spcAft>
                <a:spcPts val="0"/>
              </a:spcAft>
              <a:buSzPts val="1300"/>
              <a:buChar char="●"/>
              <a:defRPr/>
            </a:lvl4pPr>
            <a:lvl5pPr lvl="4" rtl="0" algn="ctr">
              <a:lnSpc>
                <a:spcPct val="100000"/>
              </a:lnSpc>
              <a:spcBef>
                <a:spcPts val="0"/>
              </a:spcBef>
              <a:spcAft>
                <a:spcPts val="0"/>
              </a:spcAft>
              <a:buSzPts val="1300"/>
              <a:buChar char="○"/>
              <a:defRPr/>
            </a:lvl5pPr>
            <a:lvl6pPr lvl="5" rtl="0" algn="ctr">
              <a:lnSpc>
                <a:spcPct val="100000"/>
              </a:lnSpc>
              <a:spcBef>
                <a:spcPts val="0"/>
              </a:spcBef>
              <a:spcAft>
                <a:spcPts val="0"/>
              </a:spcAft>
              <a:buSzPts val="1300"/>
              <a:buChar char="■"/>
              <a:defRPr/>
            </a:lvl6pPr>
            <a:lvl7pPr lvl="6" rtl="0" algn="ctr">
              <a:lnSpc>
                <a:spcPct val="100000"/>
              </a:lnSpc>
              <a:spcBef>
                <a:spcPts val="0"/>
              </a:spcBef>
              <a:spcAft>
                <a:spcPts val="0"/>
              </a:spcAft>
              <a:buSzPts val="1300"/>
              <a:buChar char="●"/>
              <a:defRPr/>
            </a:lvl7pPr>
            <a:lvl8pPr lvl="7" rtl="0" algn="ctr">
              <a:lnSpc>
                <a:spcPct val="100000"/>
              </a:lnSpc>
              <a:spcBef>
                <a:spcPts val="0"/>
              </a:spcBef>
              <a:spcAft>
                <a:spcPts val="0"/>
              </a:spcAft>
              <a:buSzPts val="1300"/>
              <a:buChar char="○"/>
              <a:defRPr/>
            </a:lvl8pPr>
            <a:lvl9pPr lvl="8" rtl="0" algn="ctr">
              <a:lnSpc>
                <a:spcPct val="100000"/>
              </a:lnSpc>
              <a:spcBef>
                <a:spcPts val="0"/>
              </a:spcBef>
              <a:spcAft>
                <a:spcPts val="0"/>
              </a:spcAft>
              <a:buSzPts val="1300"/>
              <a:buChar char="■"/>
              <a:defRPr/>
            </a:lvl9pPr>
          </a:lstStyle>
          <a:p/>
        </p:txBody>
      </p:sp>
      <p:sp>
        <p:nvSpPr>
          <p:cNvPr id="357" name="Google Shape;35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19"/>
          <p:cNvSpPr/>
          <p:nvPr/>
        </p:nvSpPr>
        <p:spPr>
          <a:xfrm rot="-72135">
            <a:off x="550565" y="397336"/>
            <a:ext cx="8049872" cy="4363859"/>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txBox="1"/>
          <p:nvPr>
            <p:ph type="title"/>
          </p:nvPr>
        </p:nvSpPr>
        <p:spPr>
          <a:xfrm>
            <a:off x="2636638" y="1522450"/>
            <a:ext cx="2444100" cy="527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19"/>
          <p:cNvSpPr txBox="1"/>
          <p:nvPr>
            <p:ph idx="1" type="subTitle"/>
          </p:nvPr>
        </p:nvSpPr>
        <p:spPr>
          <a:xfrm>
            <a:off x="5588788" y="1434243"/>
            <a:ext cx="23364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solidFill>
                  <a:schemeClr val="dk1"/>
                </a:solidFill>
                <a:latin typeface="Zilla Slab SemiBold"/>
                <a:ea typeface="Zilla Slab SemiBold"/>
                <a:cs typeface="Zilla Slab SemiBold"/>
                <a:sym typeface="Zilla Slab SemiBold"/>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62" name="Google Shape;362;p19"/>
          <p:cNvSpPr txBox="1"/>
          <p:nvPr>
            <p:ph idx="2" type="title"/>
          </p:nvPr>
        </p:nvSpPr>
        <p:spPr>
          <a:xfrm>
            <a:off x="2636638" y="2666725"/>
            <a:ext cx="2444100" cy="527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3" name="Google Shape;363;p19"/>
          <p:cNvSpPr txBox="1"/>
          <p:nvPr>
            <p:ph idx="3" type="subTitle"/>
          </p:nvPr>
        </p:nvSpPr>
        <p:spPr>
          <a:xfrm>
            <a:off x="5588788" y="2578513"/>
            <a:ext cx="23364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solidFill>
                  <a:schemeClr val="dk1"/>
                </a:solidFill>
                <a:latin typeface="Zilla Slab SemiBold"/>
                <a:ea typeface="Zilla Slab SemiBold"/>
                <a:cs typeface="Zilla Slab SemiBold"/>
                <a:sym typeface="Zilla Slab SemiBold"/>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64" name="Google Shape;364;p19"/>
          <p:cNvSpPr txBox="1"/>
          <p:nvPr>
            <p:ph idx="4" type="title"/>
          </p:nvPr>
        </p:nvSpPr>
        <p:spPr>
          <a:xfrm>
            <a:off x="2636638" y="3775950"/>
            <a:ext cx="2444100" cy="527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5" name="Google Shape;365;p19"/>
          <p:cNvSpPr txBox="1"/>
          <p:nvPr>
            <p:ph idx="5" type="subTitle"/>
          </p:nvPr>
        </p:nvSpPr>
        <p:spPr>
          <a:xfrm>
            <a:off x="5588788" y="3687741"/>
            <a:ext cx="23364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solidFill>
                  <a:schemeClr val="dk1"/>
                </a:solidFill>
                <a:latin typeface="Zilla Slab SemiBold"/>
                <a:ea typeface="Zilla Slab SemiBold"/>
                <a:cs typeface="Zilla Slab SemiBold"/>
                <a:sym typeface="Zilla Slab SemiBold"/>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66" name="Google Shape;366;p19"/>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67" name="Google Shape;367;p19"/>
          <p:cNvGrpSpPr/>
          <p:nvPr/>
        </p:nvGrpSpPr>
        <p:grpSpPr>
          <a:xfrm rot="10800000">
            <a:off x="408098" y="9122"/>
            <a:ext cx="8413427" cy="4979726"/>
            <a:chOff x="408098" y="9122"/>
            <a:chExt cx="8413427" cy="4979726"/>
          </a:xfrm>
        </p:grpSpPr>
        <p:sp>
          <p:nvSpPr>
            <p:cNvPr id="368" name="Google Shape;368;p19"/>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20"/>
          <p:cNvSpPr/>
          <p:nvPr/>
        </p:nvSpPr>
        <p:spPr>
          <a:xfrm rot="-128">
            <a:off x="550505" y="397359"/>
            <a:ext cx="8049900" cy="43638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txBox="1"/>
          <p:nvPr>
            <p:ph type="title"/>
          </p:nvPr>
        </p:nvSpPr>
        <p:spPr>
          <a:xfrm>
            <a:off x="796200" y="2469525"/>
            <a:ext cx="2336400" cy="420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8" name="Google Shape;388;p20"/>
          <p:cNvSpPr txBox="1"/>
          <p:nvPr>
            <p:ph idx="1" type="subTitle"/>
          </p:nvPr>
        </p:nvSpPr>
        <p:spPr>
          <a:xfrm>
            <a:off x="905400" y="3505675"/>
            <a:ext cx="21180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89" name="Google Shape;389;p20"/>
          <p:cNvSpPr txBox="1"/>
          <p:nvPr>
            <p:ph idx="2" type="title"/>
          </p:nvPr>
        </p:nvSpPr>
        <p:spPr>
          <a:xfrm>
            <a:off x="3403800" y="2469525"/>
            <a:ext cx="2336400" cy="420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20"/>
          <p:cNvSpPr txBox="1"/>
          <p:nvPr>
            <p:ph idx="3" type="subTitle"/>
          </p:nvPr>
        </p:nvSpPr>
        <p:spPr>
          <a:xfrm>
            <a:off x="3513000" y="3505675"/>
            <a:ext cx="21180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91" name="Google Shape;391;p20"/>
          <p:cNvSpPr txBox="1"/>
          <p:nvPr>
            <p:ph idx="4" type="title"/>
          </p:nvPr>
        </p:nvSpPr>
        <p:spPr>
          <a:xfrm>
            <a:off x="6011400" y="2469525"/>
            <a:ext cx="2336400" cy="420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20"/>
          <p:cNvSpPr txBox="1"/>
          <p:nvPr>
            <p:ph idx="5" type="subTitle"/>
          </p:nvPr>
        </p:nvSpPr>
        <p:spPr>
          <a:xfrm>
            <a:off x="6120600" y="3505675"/>
            <a:ext cx="21180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393" name="Google Shape;393;p20"/>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94" name="Google Shape;394;p20"/>
          <p:cNvGrpSpPr/>
          <p:nvPr/>
        </p:nvGrpSpPr>
        <p:grpSpPr>
          <a:xfrm flipH="1">
            <a:off x="408098" y="9122"/>
            <a:ext cx="8413427" cy="4979726"/>
            <a:chOff x="408098" y="9122"/>
            <a:chExt cx="8413427" cy="4979726"/>
          </a:xfrm>
        </p:grpSpPr>
        <p:sp>
          <p:nvSpPr>
            <p:cNvPr id="395" name="Google Shape;395;p20"/>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3"/>
          <p:cNvSpPr/>
          <p:nvPr/>
        </p:nvSpPr>
        <p:spPr>
          <a:xfrm rot="-128">
            <a:off x="550525" y="397323"/>
            <a:ext cx="8049900" cy="43641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type="ctrTitle"/>
          </p:nvPr>
        </p:nvSpPr>
        <p:spPr>
          <a:xfrm>
            <a:off x="2609100" y="2372700"/>
            <a:ext cx="3925800" cy="89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800"/>
              <a:buNone/>
              <a:defRPr b="1" sz="6300">
                <a:solidFill>
                  <a:srgbClr val="000000"/>
                </a:solidFill>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34" name="Google Shape;34;p3"/>
          <p:cNvSpPr txBox="1"/>
          <p:nvPr>
            <p:ph idx="1" type="subTitle"/>
          </p:nvPr>
        </p:nvSpPr>
        <p:spPr>
          <a:xfrm>
            <a:off x="2609100" y="3265800"/>
            <a:ext cx="3925800" cy="3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300"/>
              <a:buNone/>
              <a:defRPr sz="1300">
                <a:solidFill>
                  <a:schemeClr val="dk1"/>
                </a:solidFill>
              </a:defRPr>
            </a:lvl1pPr>
            <a:lvl2pPr lvl="1" rtl="0" algn="r">
              <a:lnSpc>
                <a:spcPct val="100000"/>
              </a:lnSpc>
              <a:spcBef>
                <a:spcPts val="0"/>
              </a:spcBef>
              <a:spcAft>
                <a:spcPts val="0"/>
              </a:spcAft>
              <a:buClr>
                <a:srgbClr val="000000"/>
              </a:buClr>
              <a:buSzPts val="1300"/>
              <a:buNone/>
              <a:defRPr>
                <a:solidFill>
                  <a:srgbClr val="000000"/>
                </a:solidFill>
              </a:defRPr>
            </a:lvl2pPr>
            <a:lvl3pPr lvl="2" rtl="0" algn="r">
              <a:lnSpc>
                <a:spcPct val="100000"/>
              </a:lnSpc>
              <a:spcBef>
                <a:spcPts val="0"/>
              </a:spcBef>
              <a:spcAft>
                <a:spcPts val="0"/>
              </a:spcAft>
              <a:buClr>
                <a:srgbClr val="000000"/>
              </a:buClr>
              <a:buSzPts val="1300"/>
              <a:buNone/>
              <a:defRPr>
                <a:solidFill>
                  <a:srgbClr val="000000"/>
                </a:solidFill>
              </a:defRPr>
            </a:lvl3pPr>
            <a:lvl4pPr lvl="3" rtl="0" algn="r">
              <a:lnSpc>
                <a:spcPct val="100000"/>
              </a:lnSpc>
              <a:spcBef>
                <a:spcPts val="0"/>
              </a:spcBef>
              <a:spcAft>
                <a:spcPts val="0"/>
              </a:spcAft>
              <a:buClr>
                <a:srgbClr val="000000"/>
              </a:buClr>
              <a:buSzPts val="1300"/>
              <a:buNone/>
              <a:defRPr>
                <a:solidFill>
                  <a:srgbClr val="000000"/>
                </a:solidFill>
              </a:defRPr>
            </a:lvl4pPr>
            <a:lvl5pPr lvl="4" rtl="0" algn="r">
              <a:lnSpc>
                <a:spcPct val="100000"/>
              </a:lnSpc>
              <a:spcBef>
                <a:spcPts val="0"/>
              </a:spcBef>
              <a:spcAft>
                <a:spcPts val="0"/>
              </a:spcAft>
              <a:buClr>
                <a:srgbClr val="000000"/>
              </a:buClr>
              <a:buSzPts val="1300"/>
              <a:buNone/>
              <a:defRPr>
                <a:solidFill>
                  <a:srgbClr val="000000"/>
                </a:solidFill>
              </a:defRPr>
            </a:lvl5pPr>
            <a:lvl6pPr lvl="5" rtl="0" algn="r">
              <a:lnSpc>
                <a:spcPct val="100000"/>
              </a:lnSpc>
              <a:spcBef>
                <a:spcPts val="0"/>
              </a:spcBef>
              <a:spcAft>
                <a:spcPts val="0"/>
              </a:spcAft>
              <a:buClr>
                <a:srgbClr val="000000"/>
              </a:buClr>
              <a:buSzPts val="1300"/>
              <a:buNone/>
              <a:defRPr>
                <a:solidFill>
                  <a:srgbClr val="000000"/>
                </a:solidFill>
              </a:defRPr>
            </a:lvl6pPr>
            <a:lvl7pPr lvl="6" rtl="0" algn="r">
              <a:lnSpc>
                <a:spcPct val="100000"/>
              </a:lnSpc>
              <a:spcBef>
                <a:spcPts val="0"/>
              </a:spcBef>
              <a:spcAft>
                <a:spcPts val="0"/>
              </a:spcAft>
              <a:buClr>
                <a:srgbClr val="000000"/>
              </a:buClr>
              <a:buSzPts val="1300"/>
              <a:buNone/>
              <a:defRPr>
                <a:solidFill>
                  <a:srgbClr val="000000"/>
                </a:solidFill>
              </a:defRPr>
            </a:lvl7pPr>
            <a:lvl8pPr lvl="7" rtl="0" algn="r">
              <a:lnSpc>
                <a:spcPct val="100000"/>
              </a:lnSpc>
              <a:spcBef>
                <a:spcPts val="0"/>
              </a:spcBef>
              <a:spcAft>
                <a:spcPts val="0"/>
              </a:spcAft>
              <a:buClr>
                <a:srgbClr val="000000"/>
              </a:buClr>
              <a:buSzPts val="1300"/>
              <a:buNone/>
              <a:defRPr>
                <a:solidFill>
                  <a:srgbClr val="000000"/>
                </a:solidFill>
              </a:defRPr>
            </a:lvl8pPr>
            <a:lvl9pPr lvl="8" rtl="0" algn="r">
              <a:lnSpc>
                <a:spcPct val="100000"/>
              </a:lnSpc>
              <a:spcBef>
                <a:spcPts val="0"/>
              </a:spcBef>
              <a:spcAft>
                <a:spcPts val="0"/>
              </a:spcAft>
              <a:buClr>
                <a:srgbClr val="000000"/>
              </a:buClr>
              <a:buSzPts val="1300"/>
              <a:buNone/>
              <a:defRPr>
                <a:solidFill>
                  <a:srgbClr val="000000"/>
                </a:solidFill>
              </a:defRPr>
            </a:lvl9pPr>
          </a:lstStyle>
          <a:p/>
        </p:txBody>
      </p:sp>
      <p:sp>
        <p:nvSpPr>
          <p:cNvPr id="35" name="Google Shape;35;p3"/>
          <p:cNvSpPr txBox="1"/>
          <p:nvPr>
            <p:ph hasCustomPrompt="1" idx="2" type="title"/>
          </p:nvPr>
        </p:nvSpPr>
        <p:spPr>
          <a:xfrm>
            <a:off x="2609100" y="1242600"/>
            <a:ext cx="3925800" cy="113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9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grpSp>
        <p:nvGrpSpPr>
          <p:cNvPr id="36" name="Google Shape;36;p3"/>
          <p:cNvGrpSpPr/>
          <p:nvPr/>
        </p:nvGrpSpPr>
        <p:grpSpPr>
          <a:xfrm>
            <a:off x="408098" y="9122"/>
            <a:ext cx="8413427" cy="4979726"/>
            <a:chOff x="408098" y="9122"/>
            <a:chExt cx="8413427" cy="4979726"/>
          </a:xfrm>
        </p:grpSpPr>
        <p:sp>
          <p:nvSpPr>
            <p:cNvPr id="37" name="Google Shape;37;p3"/>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21"/>
          <p:cNvSpPr/>
          <p:nvPr/>
        </p:nvSpPr>
        <p:spPr>
          <a:xfrm rot="-12171">
            <a:off x="550505" y="486171"/>
            <a:ext cx="8049950" cy="43638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txBox="1"/>
          <p:nvPr>
            <p:ph type="title"/>
          </p:nvPr>
        </p:nvSpPr>
        <p:spPr>
          <a:xfrm>
            <a:off x="766769" y="3001463"/>
            <a:ext cx="2336400" cy="527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21"/>
          <p:cNvSpPr txBox="1"/>
          <p:nvPr>
            <p:ph idx="1" type="subTitle"/>
          </p:nvPr>
        </p:nvSpPr>
        <p:spPr>
          <a:xfrm>
            <a:off x="720869" y="3529175"/>
            <a:ext cx="24282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416" name="Google Shape;416;p21"/>
          <p:cNvSpPr txBox="1"/>
          <p:nvPr>
            <p:ph idx="2" type="title"/>
          </p:nvPr>
        </p:nvSpPr>
        <p:spPr>
          <a:xfrm>
            <a:off x="3403800" y="3001463"/>
            <a:ext cx="2336400" cy="527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21"/>
          <p:cNvSpPr txBox="1"/>
          <p:nvPr>
            <p:ph idx="3" type="subTitle"/>
          </p:nvPr>
        </p:nvSpPr>
        <p:spPr>
          <a:xfrm>
            <a:off x="3357900" y="3529175"/>
            <a:ext cx="24282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418" name="Google Shape;418;p21"/>
          <p:cNvSpPr txBox="1"/>
          <p:nvPr>
            <p:ph idx="4" type="title"/>
          </p:nvPr>
        </p:nvSpPr>
        <p:spPr>
          <a:xfrm>
            <a:off x="6041690" y="3001463"/>
            <a:ext cx="2336400" cy="527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21"/>
          <p:cNvSpPr txBox="1"/>
          <p:nvPr>
            <p:ph idx="5" type="subTitle"/>
          </p:nvPr>
        </p:nvSpPr>
        <p:spPr>
          <a:xfrm>
            <a:off x="5995790" y="3529175"/>
            <a:ext cx="2428200" cy="70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420" name="Google Shape;420;p21"/>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21"/>
          <p:cNvSpPr txBox="1"/>
          <p:nvPr>
            <p:ph hasCustomPrompt="1" idx="7" type="title"/>
          </p:nvPr>
        </p:nvSpPr>
        <p:spPr>
          <a:xfrm>
            <a:off x="1447469" y="2204894"/>
            <a:ext cx="975000" cy="5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4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2" name="Google Shape;422;p21"/>
          <p:cNvSpPr txBox="1"/>
          <p:nvPr>
            <p:ph hasCustomPrompt="1" idx="8" type="title"/>
          </p:nvPr>
        </p:nvSpPr>
        <p:spPr>
          <a:xfrm>
            <a:off x="4084200" y="2204894"/>
            <a:ext cx="975600" cy="5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4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grpSp>
        <p:nvGrpSpPr>
          <p:cNvPr id="423" name="Google Shape;423;p21"/>
          <p:cNvGrpSpPr/>
          <p:nvPr/>
        </p:nvGrpSpPr>
        <p:grpSpPr>
          <a:xfrm rot="10800000">
            <a:off x="408098" y="9122"/>
            <a:ext cx="8413427" cy="4979726"/>
            <a:chOff x="408098" y="9122"/>
            <a:chExt cx="8413427" cy="4979726"/>
          </a:xfrm>
        </p:grpSpPr>
        <p:sp>
          <p:nvSpPr>
            <p:cNvPr id="424" name="Google Shape;424;p21"/>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1"/>
          <p:cNvSpPr txBox="1"/>
          <p:nvPr>
            <p:ph hasCustomPrompt="1" idx="9" type="title"/>
          </p:nvPr>
        </p:nvSpPr>
        <p:spPr>
          <a:xfrm>
            <a:off x="6722090" y="2215181"/>
            <a:ext cx="975600" cy="5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sz="43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41" name="Google Shape;44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7_1_1_1_2_1_1">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22"/>
          <p:cNvSpPr/>
          <p:nvPr/>
        </p:nvSpPr>
        <p:spPr>
          <a:xfrm rot="-30109">
            <a:off x="550600" y="397211"/>
            <a:ext cx="8049609" cy="4364266"/>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445" name="Google Shape;445;p22"/>
          <p:cNvSpPr txBox="1"/>
          <p:nvPr>
            <p:ph idx="2" type="ctrTitle"/>
          </p:nvPr>
        </p:nvSpPr>
        <p:spPr>
          <a:xfrm>
            <a:off x="1123400" y="1175539"/>
            <a:ext cx="3371700" cy="390000"/>
          </a:xfrm>
          <a:prstGeom prst="rect">
            <a:avLst/>
          </a:prstGeom>
        </p:spPr>
        <p:txBody>
          <a:bodyPr anchorCtr="0" anchor="ctr" bIns="91425" lIns="91425" spcFirstLastPara="1" rIns="91425" wrap="square" tIns="91425">
            <a:noAutofit/>
          </a:bodyPr>
          <a:lstStyle>
            <a:lvl1pPr lvl="0" rtl="0" algn="ctr">
              <a:lnSpc>
                <a:spcPct val="100000"/>
              </a:lnSpc>
              <a:spcBef>
                <a:spcPts val="1000"/>
              </a:spcBef>
              <a:spcAft>
                <a:spcPts val="0"/>
              </a:spcAft>
              <a:buClr>
                <a:srgbClr val="000000"/>
              </a:buClr>
              <a:buSzPts val="1600"/>
              <a:buNone/>
              <a:defRPr sz="3000">
                <a:solidFill>
                  <a:schemeClr val="dk2"/>
                </a:solidFill>
              </a:defRPr>
            </a:lvl1pPr>
            <a:lvl2pPr lvl="1" rtl="0" algn="ctr">
              <a:spcBef>
                <a:spcPts val="120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446" name="Google Shape;446;p22"/>
          <p:cNvSpPr txBox="1"/>
          <p:nvPr>
            <p:ph idx="1" type="subTitle"/>
          </p:nvPr>
        </p:nvSpPr>
        <p:spPr>
          <a:xfrm>
            <a:off x="1123450" y="1691200"/>
            <a:ext cx="3371700" cy="1600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solidFill>
                  <a:schemeClr val="dk1"/>
                </a:solidFill>
              </a:defRPr>
            </a:lvl1pPr>
            <a:lvl2pPr lvl="1" rtl="0" algn="ctr">
              <a:lnSpc>
                <a:spcPct val="100000"/>
              </a:lnSpc>
              <a:spcBef>
                <a:spcPts val="0"/>
              </a:spcBef>
              <a:spcAft>
                <a:spcPts val="0"/>
              </a:spcAft>
              <a:buClr>
                <a:srgbClr val="000000"/>
              </a:buClr>
              <a:buSzPts val="1300"/>
              <a:buChar char="○"/>
              <a:defRPr>
                <a:solidFill>
                  <a:srgbClr val="000000"/>
                </a:solidFill>
              </a:defRPr>
            </a:lvl2pPr>
            <a:lvl3pPr lvl="2" rtl="0" algn="ctr">
              <a:lnSpc>
                <a:spcPct val="100000"/>
              </a:lnSpc>
              <a:spcBef>
                <a:spcPts val="0"/>
              </a:spcBef>
              <a:spcAft>
                <a:spcPts val="0"/>
              </a:spcAft>
              <a:buClr>
                <a:srgbClr val="000000"/>
              </a:buClr>
              <a:buSzPts val="1300"/>
              <a:buChar char="■"/>
              <a:defRPr>
                <a:solidFill>
                  <a:srgbClr val="000000"/>
                </a:solidFill>
              </a:defRPr>
            </a:lvl3pPr>
            <a:lvl4pPr lvl="3" rtl="0" algn="ctr">
              <a:lnSpc>
                <a:spcPct val="100000"/>
              </a:lnSpc>
              <a:spcBef>
                <a:spcPts val="0"/>
              </a:spcBef>
              <a:spcAft>
                <a:spcPts val="0"/>
              </a:spcAft>
              <a:buClr>
                <a:srgbClr val="000000"/>
              </a:buClr>
              <a:buSzPts val="1300"/>
              <a:buChar char="●"/>
              <a:defRPr>
                <a:solidFill>
                  <a:srgbClr val="000000"/>
                </a:solidFill>
              </a:defRPr>
            </a:lvl4pPr>
            <a:lvl5pPr lvl="4" rtl="0" algn="ctr">
              <a:lnSpc>
                <a:spcPct val="100000"/>
              </a:lnSpc>
              <a:spcBef>
                <a:spcPts val="0"/>
              </a:spcBef>
              <a:spcAft>
                <a:spcPts val="0"/>
              </a:spcAft>
              <a:buClr>
                <a:srgbClr val="000000"/>
              </a:buClr>
              <a:buSzPts val="1300"/>
              <a:buChar char="○"/>
              <a:defRPr>
                <a:solidFill>
                  <a:srgbClr val="000000"/>
                </a:solidFill>
              </a:defRPr>
            </a:lvl5pPr>
            <a:lvl6pPr lvl="5" rtl="0" algn="ctr">
              <a:lnSpc>
                <a:spcPct val="100000"/>
              </a:lnSpc>
              <a:spcBef>
                <a:spcPts val="0"/>
              </a:spcBef>
              <a:spcAft>
                <a:spcPts val="0"/>
              </a:spcAft>
              <a:buClr>
                <a:srgbClr val="000000"/>
              </a:buClr>
              <a:buSzPts val="1300"/>
              <a:buChar char="■"/>
              <a:defRPr>
                <a:solidFill>
                  <a:srgbClr val="000000"/>
                </a:solidFill>
              </a:defRPr>
            </a:lvl6pPr>
            <a:lvl7pPr lvl="6" rtl="0" algn="ctr">
              <a:lnSpc>
                <a:spcPct val="100000"/>
              </a:lnSpc>
              <a:spcBef>
                <a:spcPts val="0"/>
              </a:spcBef>
              <a:spcAft>
                <a:spcPts val="0"/>
              </a:spcAft>
              <a:buClr>
                <a:srgbClr val="000000"/>
              </a:buClr>
              <a:buSzPts val="1300"/>
              <a:buChar char="●"/>
              <a:defRPr>
                <a:solidFill>
                  <a:srgbClr val="000000"/>
                </a:solidFill>
              </a:defRPr>
            </a:lvl7pPr>
            <a:lvl8pPr lvl="7" rtl="0" algn="ctr">
              <a:lnSpc>
                <a:spcPct val="100000"/>
              </a:lnSpc>
              <a:spcBef>
                <a:spcPts val="0"/>
              </a:spcBef>
              <a:spcAft>
                <a:spcPts val="0"/>
              </a:spcAft>
              <a:buClr>
                <a:srgbClr val="000000"/>
              </a:buClr>
              <a:buSzPts val="1300"/>
              <a:buChar char="○"/>
              <a:defRPr>
                <a:solidFill>
                  <a:srgbClr val="000000"/>
                </a:solidFill>
              </a:defRPr>
            </a:lvl8pPr>
            <a:lvl9pPr lvl="8" rtl="0" algn="ctr">
              <a:lnSpc>
                <a:spcPct val="100000"/>
              </a:lnSpc>
              <a:spcBef>
                <a:spcPts val="0"/>
              </a:spcBef>
              <a:spcAft>
                <a:spcPts val="0"/>
              </a:spcAft>
              <a:buClr>
                <a:srgbClr val="000000"/>
              </a:buClr>
              <a:buSzPts val="1300"/>
              <a:buChar char="■"/>
              <a:defRPr>
                <a:solidFill>
                  <a:srgbClr val="000000"/>
                </a:solidFill>
              </a:defRPr>
            </a:lvl9pPr>
          </a:lstStyle>
          <a:p/>
        </p:txBody>
      </p:sp>
      <p:sp>
        <p:nvSpPr>
          <p:cNvPr id="447" name="Google Shape;447;p22"/>
          <p:cNvSpPr txBox="1"/>
          <p:nvPr>
            <p:ph idx="3" type="ctrTitle"/>
          </p:nvPr>
        </p:nvSpPr>
        <p:spPr>
          <a:xfrm>
            <a:off x="4648906" y="1175539"/>
            <a:ext cx="33717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448" name="Google Shape;448;p22"/>
          <p:cNvSpPr txBox="1"/>
          <p:nvPr>
            <p:ph idx="4" type="subTitle"/>
          </p:nvPr>
        </p:nvSpPr>
        <p:spPr>
          <a:xfrm>
            <a:off x="4648900" y="1691200"/>
            <a:ext cx="3371700" cy="1600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solidFill>
                  <a:schemeClr val="dk1"/>
                </a:solidFill>
              </a:defRPr>
            </a:lvl1pPr>
            <a:lvl2pPr lvl="1" rtl="0" algn="ctr">
              <a:lnSpc>
                <a:spcPct val="100000"/>
              </a:lnSpc>
              <a:spcBef>
                <a:spcPts val="0"/>
              </a:spcBef>
              <a:spcAft>
                <a:spcPts val="0"/>
              </a:spcAft>
              <a:buClr>
                <a:srgbClr val="000000"/>
              </a:buClr>
              <a:buSzPts val="1300"/>
              <a:buChar char="○"/>
              <a:defRPr>
                <a:solidFill>
                  <a:srgbClr val="000000"/>
                </a:solidFill>
              </a:defRPr>
            </a:lvl2pPr>
            <a:lvl3pPr lvl="2" rtl="0" algn="ctr">
              <a:lnSpc>
                <a:spcPct val="100000"/>
              </a:lnSpc>
              <a:spcBef>
                <a:spcPts val="0"/>
              </a:spcBef>
              <a:spcAft>
                <a:spcPts val="0"/>
              </a:spcAft>
              <a:buClr>
                <a:srgbClr val="000000"/>
              </a:buClr>
              <a:buSzPts val="1300"/>
              <a:buChar char="■"/>
              <a:defRPr>
                <a:solidFill>
                  <a:srgbClr val="000000"/>
                </a:solidFill>
              </a:defRPr>
            </a:lvl3pPr>
            <a:lvl4pPr lvl="3" rtl="0" algn="ctr">
              <a:lnSpc>
                <a:spcPct val="100000"/>
              </a:lnSpc>
              <a:spcBef>
                <a:spcPts val="0"/>
              </a:spcBef>
              <a:spcAft>
                <a:spcPts val="0"/>
              </a:spcAft>
              <a:buClr>
                <a:srgbClr val="000000"/>
              </a:buClr>
              <a:buSzPts val="1300"/>
              <a:buChar char="●"/>
              <a:defRPr>
                <a:solidFill>
                  <a:srgbClr val="000000"/>
                </a:solidFill>
              </a:defRPr>
            </a:lvl4pPr>
            <a:lvl5pPr lvl="4" rtl="0" algn="ctr">
              <a:lnSpc>
                <a:spcPct val="100000"/>
              </a:lnSpc>
              <a:spcBef>
                <a:spcPts val="0"/>
              </a:spcBef>
              <a:spcAft>
                <a:spcPts val="0"/>
              </a:spcAft>
              <a:buClr>
                <a:srgbClr val="000000"/>
              </a:buClr>
              <a:buSzPts val="1300"/>
              <a:buChar char="○"/>
              <a:defRPr>
                <a:solidFill>
                  <a:srgbClr val="000000"/>
                </a:solidFill>
              </a:defRPr>
            </a:lvl5pPr>
            <a:lvl6pPr lvl="5" rtl="0" algn="ctr">
              <a:lnSpc>
                <a:spcPct val="100000"/>
              </a:lnSpc>
              <a:spcBef>
                <a:spcPts val="0"/>
              </a:spcBef>
              <a:spcAft>
                <a:spcPts val="0"/>
              </a:spcAft>
              <a:buClr>
                <a:srgbClr val="000000"/>
              </a:buClr>
              <a:buSzPts val="1300"/>
              <a:buChar char="■"/>
              <a:defRPr>
                <a:solidFill>
                  <a:srgbClr val="000000"/>
                </a:solidFill>
              </a:defRPr>
            </a:lvl6pPr>
            <a:lvl7pPr lvl="6" rtl="0" algn="ctr">
              <a:lnSpc>
                <a:spcPct val="100000"/>
              </a:lnSpc>
              <a:spcBef>
                <a:spcPts val="0"/>
              </a:spcBef>
              <a:spcAft>
                <a:spcPts val="0"/>
              </a:spcAft>
              <a:buClr>
                <a:srgbClr val="000000"/>
              </a:buClr>
              <a:buSzPts val="1300"/>
              <a:buChar char="●"/>
              <a:defRPr>
                <a:solidFill>
                  <a:srgbClr val="000000"/>
                </a:solidFill>
              </a:defRPr>
            </a:lvl7pPr>
            <a:lvl8pPr lvl="7" rtl="0" algn="ctr">
              <a:lnSpc>
                <a:spcPct val="100000"/>
              </a:lnSpc>
              <a:spcBef>
                <a:spcPts val="0"/>
              </a:spcBef>
              <a:spcAft>
                <a:spcPts val="0"/>
              </a:spcAft>
              <a:buClr>
                <a:srgbClr val="000000"/>
              </a:buClr>
              <a:buSzPts val="1300"/>
              <a:buChar char="○"/>
              <a:defRPr>
                <a:solidFill>
                  <a:srgbClr val="000000"/>
                </a:solidFill>
              </a:defRPr>
            </a:lvl8pPr>
            <a:lvl9pPr lvl="8" rtl="0" algn="ctr">
              <a:lnSpc>
                <a:spcPct val="100000"/>
              </a:lnSpc>
              <a:spcBef>
                <a:spcPts val="0"/>
              </a:spcBef>
              <a:spcAft>
                <a:spcPts val="0"/>
              </a:spcAft>
              <a:buClr>
                <a:srgbClr val="000000"/>
              </a:buClr>
              <a:buSzPts val="1300"/>
              <a:buChar char="■"/>
              <a:defRPr>
                <a:solidFill>
                  <a:srgbClr val="000000"/>
                </a:solidFill>
              </a:defRPr>
            </a:lvl9pPr>
          </a:lstStyle>
          <a:p/>
        </p:txBody>
      </p:sp>
      <p:grpSp>
        <p:nvGrpSpPr>
          <p:cNvPr id="449" name="Google Shape;449;p22"/>
          <p:cNvGrpSpPr/>
          <p:nvPr/>
        </p:nvGrpSpPr>
        <p:grpSpPr>
          <a:xfrm rot="10800000">
            <a:off x="408098" y="9122"/>
            <a:ext cx="8413427" cy="4979726"/>
            <a:chOff x="408098" y="9122"/>
            <a:chExt cx="8413427" cy="4979726"/>
          </a:xfrm>
        </p:grpSpPr>
        <p:sp>
          <p:nvSpPr>
            <p:cNvPr id="450" name="Google Shape;450;p22"/>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2"/>
          <p:cNvSpPr txBox="1"/>
          <p:nvPr>
            <p:ph idx="5" type="ctrTitle"/>
          </p:nvPr>
        </p:nvSpPr>
        <p:spPr>
          <a:xfrm>
            <a:off x="4648906" y="3429499"/>
            <a:ext cx="3371700" cy="39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467" name="Google Shape;467;p22"/>
          <p:cNvSpPr txBox="1"/>
          <p:nvPr>
            <p:ph idx="6" type="subTitle"/>
          </p:nvPr>
        </p:nvSpPr>
        <p:spPr>
          <a:xfrm>
            <a:off x="4648900" y="4018008"/>
            <a:ext cx="3371700" cy="28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lvl1pPr>
            <a:lvl2pPr lvl="1" rtl="0" algn="ctr">
              <a:lnSpc>
                <a:spcPct val="100000"/>
              </a:lnSpc>
              <a:spcBef>
                <a:spcPts val="0"/>
              </a:spcBef>
              <a:spcAft>
                <a:spcPts val="0"/>
              </a:spcAft>
              <a:buClr>
                <a:srgbClr val="000000"/>
              </a:buClr>
              <a:buSzPts val="1300"/>
              <a:buChar char="○"/>
              <a:defRPr>
                <a:solidFill>
                  <a:srgbClr val="000000"/>
                </a:solidFill>
              </a:defRPr>
            </a:lvl2pPr>
            <a:lvl3pPr lvl="2" rtl="0" algn="ctr">
              <a:lnSpc>
                <a:spcPct val="100000"/>
              </a:lnSpc>
              <a:spcBef>
                <a:spcPts val="0"/>
              </a:spcBef>
              <a:spcAft>
                <a:spcPts val="0"/>
              </a:spcAft>
              <a:buClr>
                <a:srgbClr val="000000"/>
              </a:buClr>
              <a:buSzPts val="1300"/>
              <a:buChar char="■"/>
              <a:defRPr>
                <a:solidFill>
                  <a:srgbClr val="000000"/>
                </a:solidFill>
              </a:defRPr>
            </a:lvl3pPr>
            <a:lvl4pPr lvl="3" rtl="0" algn="ctr">
              <a:lnSpc>
                <a:spcPct val="100000"/>
              </a:lnSpc>
              <a:spcBef>
                <a:spcPts val="0"/>
              </a:spcBef>
              <a:spcAft>
                <a:spcPts val="0"/>
              </a:spcAft>
              <a:buClr>
                <a:srgbClr val="000000"/>
              </a:buClr>
              <a:buSzPts val="1300"/>
              <a:buChar char="●"/>
              <a:defRPr>
                <a:solidFill>
                  <a:srgbClr val="000000"/>
                </a:solidFill>
              </a:defRPr>
            </a:lvl4pPr>
            <a:lvl5pPr lvl="4" rtl="0" algn="ctr">
              <a:lnSpc>
                <a:spcPct val="100000"/>
              </a:lnSpc>
              <a:spcBef>
                <a:spcPts val="0"/>
              </a:spcBef>
              <a:spcAft>
                <a:spcPts val="0"/>
              </a:spcAft>
              <a:buClr>
                <a:srgbClr val="000000"/>
              </a:buClr>
              <a:buSzPts val="1300"/>
              <a:buChar char="○"/>
              <a:defRPr>
                <a:solidFill>
                  <a:srgbClr val="000000"/>
                </a:solidFill>
              </a:defRPr>
            </a:lvl5pPr>
            <a:lvl6pPr lvl="5" rtl="0" algn="ctr">
              <a:lnSpc>
                <a:spcPct val="100000"/>
              </a:lnSpc>
              <a:spcBef>
                <a:spcPts val="0"/>
              </a:spcBef>
              <a:spcAft>
                <a:spcPts val="0"/>
              </a:spcAft>
              <a:buClr>
                <a:srgbClr val="000000"/>
              </a:buClr>
              <a:buSzPts val="1300"/>
              <a:buChar char="■"/>
              <a:defRPr>
                <a:solidFill>
                  <a:srgbClr val="000000"/>
                </a:solidFill>
              </a:defRPr>
            </a:lvl6pPr>
            <a:lvl7pPr lvl="6" rtl="0" algn="ctr">
              <a:lnSpc>
                <a:spcPct val="100000"/>
              </a:lnSpc>
              <a:spcBef>
                <a:spcPts val="0"/>
              </a:spcBef>
              <a:spcAft>
                <a:spcPts val="0"/>
              </a:spcAft>
              <a:buClr>
                <a:srgbClr val="000000"/>
              </a:buClr>
              <a:buSzPts val="1300"/>
              <a:buChar char="●"/>
              <a:defRPr>
                <a:solidFill>
                  <a:srgbClr val="000000"/>
                </a:solidFill>
              </a:defRPr>
            </a:lvl7pPr>
            <a:lvl8pPr lvl="7" rtl="0" algn="ctr">
              <a:lnSpc>
                <a:spcPct val="100000"/>
              </a:lnSpc>
              <a:spcBef>
                <a:spcPts val="0"/>
              </a:spcBef>
              <a:spcAft>
                <a:spcPts val="0"/>
              </a:spcAft>
              <a:buClr>
                <a:srgbClr val="000000"/>
              </a:buClr>
              <a:buSzPts val="1300"/>
              <a:buChar char="○"/>
              <a:defRPr>
                <a:solidFill>
                  <a:srgbClr val="000000"/>
                </a:solidFill>
              </a:defRPr>
            </a:lvl8pPr>
            <a:lvl9pPr lvl="8" rtl="0" algn="ctr">
              <a:lnSpc>
                <a:spcPct val="100000"/>
              </a:lnSpc>
              <a:spcBef>
                <a:spcPts val="0"/>
              </a:spcBef>
              <a:spcAft>
                <a:spcPts val="0"/>
              </a:spcAft>
              <a:buClr>
                <a:srgbClr val="000000"/>
              </a:buClr>
              <a:buSzPts val="1300"/>
              <a:buChar char="■"/>
              <a:defRPr>
                <a:solidFill>
                  <a:srgbClr val="000000"/>
                </a:solidFill>
              </a:defRPr>
            </a:lvl9pPr>
          </a:lstStyle>
          <a:p/>
        </p:txBody>
      </p:sp>
      <p:sp>
        <p:nvSpPr>
          <p:cNvPr id="468" name="Google Shape;46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469" name="Shape 469"/>
        <p:cNvGrpSpPr/>
        <p:nvPr/>
      </p:nvGrpSpPr>
      <p:grpSpPr>
        <a:xfrm>
          <a:off x="0" y="0"/>
          <a:ext cx="0" cy="0"/>
          <a:chOff x="0" y="0"/>
          <a:chExt cx="0" cy="0"/>
        </a:xfrm>
      </p:grpSpPr>
      <p:sp>
        <p:nvSpPr>
          <p:cNvPr id="470" name="Google Shape;470;p23"/>
          <p:cNvSpPr/>
          <p:nvPr/>
        </p:nvSpPr>
        <p:spPr>
          <a:xfrm rot="-12171">
            <a:off x="550505" y="397371"/>
            <a:ext cx="8049950" cy="43638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txBox="1"/>
          <p:nvPr>
            <p:ph type="title"/>
          </p:nvPr>
        </p:nvSpPr>
        <p:spPr>
          <a:xfrm>
            <a:off x="882912" y="1533500"/>
            <a:ext cx="23760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472" name="Google Shape;472;p23"/>
          <p:cNvSpPr txBox="1"/>
          <p:nvPr>
            <p:ph idx="1" type="subTitle"/>
          </p:nvPr>
        </p:nvSpPr>
        <p:spPr>
          <a:xfrm>
            <a:off x="882912" y="2178925"/>
            <a:ext cx="237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4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473" name="Google Shape;473;p23"/>
          <p:cNvSpPr txBox="1"/>
          <p:nvPr>
            <p:ph idx="2" type="subTitle"/>
          </p:nvPr>
        </p:nvSpPr>
        <p:spPr>
          <a:xfrm>
            <a:off x="4704288" y="2178925"/>
            <a:ext cx="237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4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474" name="Google Shape;474;p23"/>
          <p:cNvSpPr txBox="1"/>
          <p:nvPr>
            <p:ph idx="3" type="subTitle"/>
          </p:nvPr>
        </p:nvSpPr>
        <p:spPr>
          <a:xfrm>
            <a:off x="882912" y="3784350"/>
            <a:ext cx="237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4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475" name="Google Shape;475;p23"/>
          <p:cNvSpPr txBox="1"/>
          <p:nvPr>
            <p:ph idx="4" type="subTitle"/>
          </p:nvPr>
        </p:nvSpPr>
        <p:spPr>
          <a:xfrm>
            <a:off x="4704288" y="3784350"/>
            <a:ext cx="237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4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476" name="Google Shape;476;p23"/>
          <p:cNvSpPr txBox="1"/>
          <p:nvPr>
            <p:ph idx="5"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7" name="Google Shape;477;p23"/>
          <p:cNvSpPr txBox="1"/>
          <p:nvPr>
            <p:ph idx="6" type="title"/>
          </p:nvPr>
        </p:nvSpPr>
        <p:spPr>
          <a:xfrm>
            <a:off x="4704288" y="1533500"/>
            <a:ext cx="23760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478" name="Google Shape;478;p23"/>
          <p:cNvSpPr txBox="1"/>
          <p:nvPr>
            <p:ph idx="7" type="title"/>
          </p:nvPr>
        </p:nvSpPr>
        <p:spPr>
          <a:xfrm>
            <a:off x="882912" y="3138565"/>
            <a:ext cx="23760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479" name="Google Shape;479;p23"/>
          <p:cNvSpPr txBox="1"/>
          <p:nvPr>
            <p:ph idx="8" type="title"/>
          </p:nvPr>
        </p:nvSpPr>
        <p:spPr>
          <a:xfrm>
            <a:off x="4704288" y="3138565"/>
            <a:ext cx="23760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grpSp>
        <p:nvGrpSpPr>
          <p:cNvPr id="480" name="Google Shape;480;p23"/>
          <p:cNvGrpSpPr/>
          <p:nvPr/>
        </p:nvGrpSpPr>
        <p:grpSpPr>
          <a:xfrm rot="10800000">
            <a:off x="408098" y="9122"/>
            <a:ext cx="8413427" cy="4979726"/>
            <a:chOff x="408098" y="9122"/>
            <a:chExt cx="8413427" cy="4979726"/>
          </a:xfrm>
        </p:grpSpPr>
        <p:sp>
          <p:nvSpPr>
            <p:cNvPr id="481" name="Google Shape;481;p23"/>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24"/>
          <p:cNvSpPr/>
          <p:nvPr/>
        </p:nvSpPr>
        <p:spPr>
          <a:xfrm rot="-12171">
            <a:off x="550505" y="397371"/>
            <a:ext cx="8049950" cy="43638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txBox="1"/>
          <p:nvPr>
            <p:ph type="title"/>
          </p:nvPr>
        </p:nvSpPr>
        <p:spPr>
          <a:xfrm>
            <a:off x="723124" y="1533500"/>
            <a:ext cx="2336400" cy="5304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01" name="Google Shape;501;p24"/>
          <p:cNvSpPr txBox="1"/>
          <p:nvPr>
            <p:ph idx="1" type="subTitle"/>
          </p:nvPr>
        </p:nvSpPr>
        <p:spPr>
          <a:xfrm>
            <a:off x="723124" y="2178921"/>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4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02" name="Google Shape;502;p24"/>
          <p:cNvSpPr txBox="1"/>
          <p:nvPr>
            <p:ph idx="2" type="subTitle"/>
          </p:nvPr>
        </p:nvSpPr>
        <p:spPr>
          <a:xfrm>
            <a:off x="3262214" y="2178921"/>
            <a:ext cx="234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4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03" name="Google Shape;503;p24"/>
          <p:cNvSpPr txBox="1"/>
          <p:nvPr>
            <p:ph idx="3" type="subTitle"/>
          </p:nvPr>
        </p:nvSpPr>
        <p:spPr>
          <a:xfrm>
            <a:off x="720874" y="3784354"/>
            <a:ext cx="234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4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04" name="Google Shape;504;p24"/>
          <p:cNvSpPr txBox="1"/>
          <p:nvPr>
            <p:ph idx="4" type="subTitle"/>
          </p:nvPr>
        </p:nvSpPr>
        <p:spPr>
          <a:xfrm>
            <a:off x="3262214" y="3784354"/>
            <a:ext cx="2340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4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05" name="Google Shape;505;p24"/>
          <p:cNvSpPr txBox="1"/>
          <p:nvPr>
            <p:ph idx="5"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6" name="Google Shape;506;p24"/>
          <p:cNvSpPr txBox="1"/>
          <p:nvPr>
            <p:ph idx="6" type="title"/>
          </p:nvPr>
        </p:nvSpPr>
        <p:spPr>
          <a:xfrm>
            <a:off x="3264464" y="1533500"/>
            <a:ext cx="2336400" cy="53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07" name="Google Shape;507;p24"/>
          <p:cNvSpPr txBox="1"/>
          <p:nvPr>
            <p:ph idx="7" type="title"/>
          </p:nvPr>
        </p:nvSpPr>
        <p:spPr>
          <a:xfrm>
            <a:off x="723124" y="3138566"/>
            <a:ext cx="2336400" cy="53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08" name="Google Shape;508;p24"/>
          <p:cNvSpPr txBox="1"/>
          <p:nvPr>
            <p:ph idx="8" type="title"/>
          </p:nvPr>
        </p:nvSpPr>
        <p:spPr>
          <a:xfrm>
            <a:off x="3264464" y="3138566"/>
            <a:ext cx="2336400" cy="53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grpSp>
        <p:nvGrpSpPr>
          <p:cNvPr id="509" name="Google Shape;509;p24"/>
          <p:cNvGrpSpPr/>
          <p:nvPr/>
        </p:nvGrpSpPr>
        <p:grpSpPr>
          <a:xfrm rot="10800000">
            <a:off x="408098" y="9122"/>
            <a:ext cx="8413427" cy="4979726"/>
            <a:chOff x="408098" y="9122"/>
            <a:chExt cx="8413427" cy="4979726"/>
          </a:xfrm>
        </p:grpSpPr>
        <p:sp>
          <p:nvSpPr>
            <p:cNvPr id="510" name="Google Shape;510;p24"/>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25"/>
          <p:cNvSpPr/>
          <p:nvPr/>
        </p:nvSpPr>
        <p:spPr>
          <a:xfrm rot="-12171">
            <a:off x="550505" y="397371"/>
            <a:ext cx="8049950" cy="43638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txBox="1"/>
          <p:nvPr>
            <p:ph type="title"/>
          </p:nvPr>
        </p:nvSpPr>
        <p:spPr>
          <a:xfrm>
            <a:off x="720000" y="1518675"/>
            <a:ext cx="2336400" cy="530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30" name="Google Shape;530;p25"/>
          <p:cNvSpPr txBox="1"/>
          <p:nvPr>
            <p:ph idx="2" type="title"/>
          </p:nvPr>
        </p:nvSpPr>
        <p:spPr>
          <a:xfrm>
            <a:off x="3403788" y="1518675"/>
            <a:ext cx="2336400" cy="530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31" name="Google Shape;531;p25"/>
          <p:cNvSpPr txBox="1"/>
          <p:nvPr>
            <p:ph idx="3" type="title"/>
          </p:nvPr>
        </p:nvSpPr>
        <p:spPr>
          <a:xfrm>
            <a:off x="6087598" y="1518675"/>
            <a:ext cx="2336400" cy="530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32" name="Google Shape;532;p25"/>
          <p:cNvSpPr txBox="1"/>
          <p:nvPr>
            <p:ph idx="4" type="title"/>
          </p:nvPr>
        </p:nvSpPr>
        <p:spPr>
          <a:xfrm>
            <a:off x="6087598" y="2986089"/>
            <a:ext cx="2336400" cy="530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33" name="Google Shape;533;p25"/>
          <p:cNvSpPr txBox="1"/>
          <p:nvPr>
            <p:ph idx="5" type="title"/>
          </p:nvPr>
        </p:nvSpPr>
        <p:spPr>
          <a:xfrm>
            <a:off x="3403788" y="2986089"/>
            <a:ext cx="2336400" cy="530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34" name="Google Shape;534;p25"/>
          <p:cNvSpPr txBox="1"/>
          <p:nvPr>
            <p:ph idx="6" type="title"/>
          </p:nvPr>
        </p:nvSpPr>
        <p:spPr>
          <a:xfrm>
            <a:off x="720000" y="2986089"/>
            <a:ext cx="2336400" cy="530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2pPr>
            <a:lvl3pPr lvl="2"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3pPr>
            <a:lvl4pPr lvl="3"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4pPr>
            <a:lvl5pPr lvl="4"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5pPr>
            <a:lvl6pPr lvl="5"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6pPr>
            <a:lvl7pPr lvl="6"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7pPr>
            <a:lvl8pPr lvl="7"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8pPr>
            <a:lvl9pPr lvl="8" rtl="0">
              <a:spcBef>
                <a:spcPts val="0"/>
              </a:spcBef>
              <a:spcAft>
                <a:spcPts val="0"/>
              </a:spcAft>
              <a:buClr>
                <a:schemeClr val="dk2"/>
              </a:buClr>
              <a:buSzPts val="2800"/>
              <a:buFont typeface="Alfa Slab One"/>
              <a:buNone/>
              <a:defRPr>
                <a:solidFill>
                  <a:schemeClr val="dk2"/>
                </a:solidFill>
                <a:latin typeface="Alfa Slab One"/>
                <a:ea typeface="Alfa Slab One"/>
                <a:cs typeface="Alfa Slab One"/>
                <a:sym typeface="Alfa Slab One"/>
              </a:defRPr>
            </a:lvl9pPr>
          </a:lstStyle>
          <a:p/>
        </p:txBody>
      </p:sp>
      <p:sp>
        <p:nvSpPr>
          <p:cNvPr id="535" name="Google Shape;535;p25"/>
          <p:cNvSpPr txBox="1"/>
          <p:nvPr>
            <p:ph idx="1" type="subTitle"/>
          </p:nvPr>
        </p:nvSpPr>
        <p:spPr>
          <a:xfrm>
            <a:off x="735450" y="2159124"/>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3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36" name="Google Shape;536;p25"/>
          <p:cNvSpPr txBox="1"/>
          <p:nvPr>
            <p:ph idx="7" type="subTitle"/>
          </p:nvPr>
        </p:nvSpPr>
        <p:spPr>
          <a:xfrm>
            <a:off x="3419238" y="2159124"/>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3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37" name="Google Shape;537;p25"/>
          <p:cNvSpPr txBox="1"/>
          <p:nvPr>
            <p:ph idx="8" type="subTitle"/>
          </p:nvPr>
        </p:nvSpPr>
        <p:spPr>
          <a:xfrm>
            <a:off x="735450" y="36278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3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38" name="Google Shape;538;p25"/>
          <p:cNvSpPr txBox="1"/>
          <p:nvPr>
            <p:ph idx="9" type="subTitle"/>
          </p:nvPr>
        </p:nvSpPr>
        <p:spPr>
          <a:xfrm>
            <a:off x="3419238" y="36278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3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39" name="Google Shape;539;p25"/>
          <p:cNvSpPr txBox="1"/>
          <p:nvPr>
            <p:ph idx="13" type="subTitle"/>
          </p:nvPr>
        </p:nvSpPr>
        <p:spPr>
          <a:xfrm>
            <a:off x="6103048" y="2159124"/>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3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40" name="Google Shape;540;p25"/>
          <p:cNvSpPr txBox="1"/>
          <p:nvPr>
            <p:ph idx="14" type="subTitle"/>
          </p:nvPr>
        </p:nvSpPr>
        <p:spPr>
          <a:xfrm>
            <a:off x="6103048" y="36278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300"/>
              <a:buNone/>
              <a:defRPr sz="1300">
                <a:solidFill>
                  <a:schemeClr val="dk1"/>
                </a:solidFill>
              </a:defRPr>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541" name="Google Shape;541;p25"/>
          <p:cNvSpPr txBox="1"/>
          <p:nvPr>
            <p:ph idx="15"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42" name="Google Shape;542;p25"/>
          <p:cNvGrpSpPr/>
          <p:nvPr/>
        </p:nvGrpSpPr>
        <p:grpSpPr>
          <a:xfrm>
            <a:off x="408098" y="9122"/>
            <a:ext cx="8413427" cy="4979726"/>
            <a:chOff x="408098" y="9122"/>
            <a:chExt cx="8413427" cy="4979726"/>
          </a:xfrm>
        </p:grpSpPr>
        <p:sp>
          <p:nvSpPr>
            <p:cNvPr id="543" name="Google Shape;543;p25"/>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560" name="Shape 560"/>
        <p:cNvGrpSpPr/>
        <p:nvPr/>
      </p:nvGrpSpPr>
      <p:grpSpPr>
        <a:xfrm>
          <a:off x="0" y="0"/>
          <a:ext cx="0" cy="0"/>
          <a:chOff x="0" y="0"/>
          <a:chExt cx="0" cy="0"/>
        </a:xfrm>
      </p:grpSpPr>
      <p:sp>
        <p:nvSpPr>
          <p:cNvPr id="561" name="Google Shape;561;p26"/>
          <p:cNvSpPr/>
          <p:nvPr/>
        </p:nvSpPr>
        <p:spPr>
          <a:xfrm rot="-29851">
            <a:off x="550703" y="397241"/>
            <a:ext cx="8049903" cy="4364566"/>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txBox="1"/>
          <p:nvPr>
            <p:ph hasCustomPrompt="1" type="title"/>
          </p:nvPr>
        </p:nvSpPr>
        <p:spPr>
          <a:xfrm>
            <a:off x="3433950" y="560475"/>
            <a:ext cx="4141200" cy="77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56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3" name="Google Shape;563;p26"/>
          <p:cNvSpPr txBox="1"/>
          <p:nvPr>
            <p:ph idx="1" type="subTitle"/>
          </p:nvPr>
        </p:nvSpPr>
        <p:spPr>
          <a:xfrm>
            <a:off x="3433950" y="1336876"/>
            <a:ext cx="4141200" cy="25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564" name="Google Shape;564;p26"/>
          <p:cNvSpPr txBox="1"/>
          <p:nvPr>
            <p:ph hasCustomPrompt="1" idx="2" type="title"/>
          </p:nvPr>
        </p:nvSpPr>
        <p:spPr>
          <a:xfrm>
            <a:off x="3433950" y="1925124"/>
            <a:ext cx="4141200" cy="77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56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5" name="Google Shape;565;p26"/>
          <p:cNvSpPr txBox="1"/>
          <p:nvPr>
            <p:ph idx="3" type="subTitle"/>
          </p:nvPr>
        </p:nvSpPr>
        <p:spPr>
          <a:xfrm>
            <a:off x="3433950" y="2702560"/>
            <a:ext cx="4141200" cy="25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566" name="Google Shape;566;p26"/>
          <p:cNvSpPr txBox="1"/>
          <p:nvPr>
            <p:ph hasCustomPrompt="1" idx="4" type="title"/>
          </p:nvPr>
        </p:nvSpPr>
        <p:spPr>
          <a:xfrm>
            <a:off x="3433950" y="3289862"/>
            <a:ext cx="4141200" cy="77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56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7" name="Google Shape;567;p26"/>
          <p:cNvSpPr txBox="1"/>
          <p:nvPr>
            <p:ph idx="5" type="subTitle"/>
          </p:nvPr>
        </p:nvSpPr>
        <p:spPr>
          <a:xfrm>
            <a:off x="3433950" y="4068226"/>
            <a:ext cx="4141200" cy="25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grpSp>
        <p:nvGrpSpPr>
          <p:cNvPr id="568" name="Google Shape;568;p26"/>
          <p:cNvGrpSpPr/>
          <p:nvPr/>
        </p:nvGrpSpPr>
        <p:grpSpPr>
          <a:xfrm>
            <a:off x="408098" y="9122"/>
            <a:ext cx="8413427" cy="4979726"/>
            <a:chOff x="408098" y="9122"/>
            <a:chExt cx="8413427" cy="4979726"/>
          </a:xfrm>
        </p:grpSpPr>
        <p:sp>
          <p:nvSpPr>
            <p:cNvPr id="569" name="Google Shape;569;p26"/>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27"/>
          <p:cNvSpPr/>
          <p:nvPr/>
        </p:nvSpPr>
        <p:spPr>
          <a:xfrm rot="18064">
            <a:off x="550730" y="397131"/>
            <a:ext cx="8050011" cy="436476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txBox="1"/>
          <p:nvPr>
            <p:ph type="ctrTitle"/>
          </p:nvPr>
        </p:nvSpPr>
        <p:spPr>
          <a:xfrm>
            <a:off x="2326200" y="761175"/>
            <a:ext cx="4491600" cy="110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10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9" name="Google Shape;589;p27"/>
          <p:cNvSpPr txBox="1"/>
          <p:nvPr>
            <p:ph idx="1" type="subTitle"/>
          </p:nvPr>
        </p:nvSpPr>
        <p:spPr>
          <a:xfrm>
            <a:off x="2931425" y="1783815"/>
            <a:ext cx="3340800" cy="100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3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90" name="Google Shape;590;p27"/>
          <p:cNvSpPr txBox="1"/>
          <p:nvPr/>
        </p:nvSpPr>
        <p:spPr>
          <a:xfrm>
            <a:off x="2466875" y="3440875"/>
            <a:ext cx="4217700" cy="5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Advent Pro"/>
                <a:ea typeface="Advent Pro"/>
                <a:cs typeface="Advent Pro"/>
                <a:sym typeface="Advent Pro"/>
              </a:rPr>
              <a:t>CREDITS: This presentation template was created by </a:t>
            </a:r>
            <a:r>
              <a:rPr b="1" lang="en" sz="1200">
                <a:solidFill>
                  <a:schemeClr val="accent1"/>
                </a:solidFill>
                <a:uFill>
                  <a:noFill/>
                </a:uFill>
                <a:latin typeface="Advent Pro"/>
                <a:ea typeface="Advent Pro"/>
                <a:cs typeface="Advent Pro"/>
                <a:sym typeface="Advent Pro"/>
                <a:hlinkClick r:id="rId3">
                  <a:extLst>
                    <a:ext uri="{A12FA001-AC4F-418D-AE19-62706E023703}">
                      <ahyp:hlinkClr val="tx"/>
                    </a:ext>
                  </a:extLst>
                </a:hlinkClick>
              </a:rPr>
              <a:t>Slidesgo</a:t>
            </a:r>
            <a:r>
              <a:rPr b="1" lang="en" sz="1200">
                <a:solidFill>
                  <a:schemeClr val="dk1"/>
                </a:solidFill>
                <a:latin typeface="Advent Pro"/>
                <a:ea typeface="Advent Pro"/>
                <a:cs typeface="Advent Pro"/>
                <a:sym typeface="Advent Pro"/>
              </a:rPr>
              <a:t>, including icons by </a:t>
            </a:r>
            <a:r>
              <a:rPr b="1" lang="en" sz="1200">
                <a:solidFill>
                  <a:schemeClr val="accent1"/>
                </a:solidFill>
                <a:uFill>
                  <a:noFill/>
                </a:uFill>
                <a:latin typeface="Advent Pro"/>
                <a:ea typeface="Advent Pro"/>
                <a:cs typeface="Advent Pro"/>
                <a:sym typeface="Advent Pro"/>
                <a:hlinkClick r:id="rId4">
                  <a:extLst>
                    <a:ext uri="{A12FA001-AC4F-418D-AE19-62706E023703}">
                      <ahyp:hlinkClr val="tx"/>
                    </a:ext>
                  </a:extLst>
                </a:hlinkClick>
              </a:rPr>
              <a:t>Flaticon</a:t>
            </a:r>
            <a:r>
              <a:rPr b="1" lang="en" sz="1200">
                <a:solidFill>
                  <a:schemeClr val="dk1"/>
                </a:solidFill>
                <a:latin typeface="Advent Pro"/>
                <a:ea typeface="Advent Pro"/>
                <a:cs typeface="Advent Pro"/>
                <a:sym typeface="Advent Pro"/>
              </a:rPr>
              <a:t>, infographics &amp; images by</a:t>
            </a:r>
            <a:r>
              <a:rPr b="1" lang="en" sz="1200">
                <a:solidFill>
                  <a:schemeClr val="dk1"/>
                </a:solidFill>
                <a:uFill>
                  <a:noFill/>
                </a:uFill>
                <a:latin typeface="Advent Pro"/>
                <a:ea typeface="Advent Pro"/>
                <a:cs typeface="Advent Pro"/>
                <a:sym typeface="Advent Pro"/>
                <a:hlinkClick r:id="rId5">
                  <a:extLst>
                    <a:ext uri="{A12FA001-AC4F-418D-AE19-62706E023703}">
                      <ahyp:hlinkClr val="tx"/>
                    </a:ext>
                  </a:extLst>
                </a:hlinkClick>
              </a:rPr>
              <a:t> </a:t>
            </a:r>
            <a:r>
              <a:rPr b="1" lang="en" sz="1200">
                <a:solidFill>
                  <a:schemeClr val="accent1"/>
                </a:solidFill>
                <a:uFill>
                  <a:noFill/>
                </a:uFill>
                <a:latin typeface="Advent Pro"/>
                <a:ea typeface="Advent Pro"/>
                <a:cs typeface="Advent Pro"/>
                <a:sym typeface="Advent Pro"/>
                <a:hlinkClick r:id="rId6">
                  <a:extLst>
                    <a:ext uri="{A12FA001-AC4F-418D-AE19-62706E023703}">
                      <ahyp:hlinkClr val="tx"/>
                    </a:ext>
                  </a:extLst>
                </a:hlinkClick>
              </a:rPr>
              <a:t>Freepik</a:t>
            </a:r>
            <a:endParaRPr b="1" sz="1200">
              <a:solidFill>
                <a:schemeClr val="dk1"/>
              </a:solidFill>
              <a:latin typeface="Advent Pro"/>
              <a:ea typeface="Advent Pro"/>
              <a:cs typeface="Advent Pro"/>
              <a:sym typeface="Advent Pro"/>
            </a:endParaRPr>
          </a:p>
        </p:txBody>
      </p:sp>
      <p:grpSp>
        <p:nvGrpSpPr>
          <p:cNvPr id="591" name="Google Shape;591;p27"/>
          <p:cNvGrpSpPr/>
          <p:nvPr/>
        </p:nvGrpSpPr>
        <p:grpSpPr>
          <a:xfrm rot="10800000">
            <a:off x="408098" y="9122"/>
            <a:ext cx="8413427" cy="4979726"/>
            <a:chOff x="408098" y="9122"/>
            <a:chExt cx="8413427" cy="4979726"/>
          </a:xfrm>
        </p:grpSpPr>
        <p:sp>
          <p:nvSpPr>
            <p:cNvPr id="592" name="Google Shape;592;p27"/>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609" name="Shape 609"/>
        <p:cNvGrpSpPr/>
        <p:nvPr/>
      </p:nvGrpSpPr>
      <p:grpSpPr>
        <a:xfrm>
          <a:off x="0" y="0"/>
          <a:ext cx="0" cy="0"/>
          <a:chOff x="0" y="0"/>
          <a:chExt cx="0" cy="0"/>
        </a:xfrm>
      </p:grpSpPr>
      <p:sp>
        <p:nvSpPr>
          <p:cNvPr id="610" name="Google Shape;61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611" name="Shape 611"/>
        <p:cNvGrpSpPr/>
        <p:nvPr/>
      </p:nvGrpSpPr>
      <p:grpSpPr>
        <a:xfrm>
          <a:off x="0" y="0"/>
          <a:ext cx="0" cy="0"/>
          <a:chOff x="0" y="0"/>
          <a:chExt cx="0" cy="0"/>
        </a:xfrm>
      </p:grpSpPr>
      <p:sp>
        <p:nvSpPr>
          <p:cNvPr id="612" name="Google Shape;61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7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4"/>
          <p:cNvSpPr/>
          <p:nvPr/>
        </p:nvSpPr>
        <p:spPr>
          <a:xfrm rot="29851">
            <a:off x="550525" y="397283"/>
            <a:ext cx="8049903" cy="4363966"/>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lnSpc>
                <a:spcPct val="70000"/>
              </a:lnSpc>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57" name="Google Shape;57;p4"/>
          <p:cNvSpPr txBox="1"/>
          <p:nvPr>
            <p:ph idx="1" type="body"/>
          </p:nvPr>
        </p:nvSpPr>
        <p:spPr>
          <a:xfrm>
            <a:off x="721725" y="1196850"/>
            <a:ext cx="7700400" cy="34116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00">
                <a:solidFill>
                  <a:schemeClr val="dk1"/>
                </a:solidFill>
              </a:defRPr>
            </a:lvl1pPr>
            <a:lvl2pPr indent="-304800" lvl="1" marL="914400" rtl="0">
              <a:lnSpc>
                <a:spcPct val="115000"/>
              </a:lnSpc>
              <a:spcBef>
                <a:spcPts val="1600"/>
              </a:spcBef>
              <a:spcAft>
                <a:spcPts val="0"/>
              </a:spcAft>
              <a:buClr>
                <a:schemeClr val="dk1"/>
              </a:buClr>
              <a:buSzPts val="1200"/>
              <a:buFont typeface="Wellfleet"/>
              <a:buAutoNum type="alphaLcPeriod"/>
              <a:defRPr sz="1200">
                <a:solidFill>
                  <a:schemeClr val="dk1"/>
                </a:solidFill>
                <a:latin typeface="Wellfleet"/>
                <a:ea typeface="Wellfleet"/>
                <a:cs typeface="Wellfleet"/>
                <a:sym typeface="Wellfleet"/>
              </a:defRPr>
            </a:lvl2pPr>
            <a:lvl3pPr indent="-304800" lvl="2" marL="1371600" rtl="0">
              <a:lnSpc>
                <a:spcPct val="115000"/>
              </a:lnSpc>
              <a:spcBef>
                <a:spcPts val="1600"/>
              </a:spcBef>
              <a:spcAft>
                <a:spcPts val="0"/>
              </a:spcAft>
              <a:buClr>
                <a:schemeClr val="dk1"/>
              </a:buClr>
              <a:buSzPts val="1200"/>
              <a:buFont typeface="Wellfleet"/>
              <a:buAutoNum type="romanLcPeriod"/>
              <a:defRPr sz="1200">
                <a:solidFill>
                  <a:schemeClr val="dk1"/>
                </a:solidFill>
                <a:latin typeface="Wellfleet"/>
                <a:ea typeface="Wellfleet"/>
                <a:cs typeface="Wellfleet"/>
                <a:sym typeface="Wellfleet"/>
              </a:defRPr>
            </a:lvl3pPr>
            <a:lvl4pPr indent="-304800" lvl="3" marL="1828800" rtl="0">
              <a:lnSpc>
                <a:spcPct val="115000"/>
              </a:lnSpc>
              <a:spcBef>
                <a:spcPts val="1600"/>
              </a:spcBef>
              <a:spcAft>
                <a:spcPts val="0"/>
              </a:spcAft>
              <a:buClr>
                <a:schemeClr val="dk1"/>
              </a:buClr>
              <a:buSzPts val="1200"/>
              <a:buFont typeface="Wellfleet"/>
              <a:buAutoNum type="arabicPeriod"/>
              <a:defRPr sz="1200">
                <a:solidFill>
                  <a:schemeClr val="dk1"/>
                </a:solidFill>
                <a:latin typeface="Wellfleet"/>
                <a:ea typeface="Wellfleet"/>
                <a:cs typeface="Wellfleet"/>
                <a:sym typeface="Wellfleet"/>
              </a:defRPr>
            </a:lvl4pPr>
            <a:lvl5pPr indent="-304800" lvl="4" marL="2286000" rtl="0">
              <a:lnSpc>
                <a:spcPct val="115000"/>
              </a:lnSpc>
              <a:spcBef>
                <a:spcPts val="1600"/>
              </a:spcBef>
              <a:spcAft>
                <a:spcPts val="0"/>
              </a:spcAft>
              <a:buClr>
                <a:schemeClr val="dk1"/>
              </a:buClr>
              <a:buSzPts val="1200"/>
              <a:buFont typeface="Wellfleet"/>
              <a:buAutoNum type="alphaLcPeriod"/>
              <a:defRPr sz="1200">
                <a:solidFill>
                  <a:schemeClr val="dk1"/>
                </a:solidFill>
                <a:latin typeface="Wellfleet"/>
                <a:ea typeface="Wellfleet"/>
                <a:cs typeface="Wellfleet"/>
                <a:sym typeface="Wellfleet"/>
              </a:defRPr>
            </a:lvl5pPr>
            <a:lvl6pPr indent="-304800" lvl="5" marL="2743200" rtl="0">
              <a:lnSpc>
                <a:spcPct val="115000"/>
              </a:lnSpc>
              <a:spcBef>
                <a:spcPts val="1600"/>
              </a:spcBef>
              <a:spcAft>
                <a:spcPts val="0"/>
              </a:spcAft>
              <a:buClr>
                <a:schemeClr val="dk1"/>
              </a:buClr>
              <a:buSzPts val="1200"/>
              <a:buFont typeface="Wellfleet"/>
              <a:buAutoNum type="romanLcPeriod"/>
              <a:defRPr sz="1200">
                <a:solidFill>
                  <a:schemeClr val="dk1"/>
                </a:solidFill>
                <a:latin typeface="Wellfleet"/>
                <a:ea typeface="Wellfleet"/>
                <a:cs typeface="Wellfleet"/>
                <a:sym typeface="Wellfleet"/>
              </a:defRPr>
            </a:lvl6pPr>
            <a:lvl7pPr indent="-304800" lvl="6" marL="3200400" rtl="0">
              <a:lnSpc>
                <a:spcPct val="115000"/>
              </a:lnSpc>
              <a:spcBef>
                <a:spcPts val="1600"/>
              </a:spcBef>
              <a:spcAft>
                <a:spcPts val="0"/>
              </a:spcAft>
              <a:buClr>
                <a:schemeClr val="dk1"/>
              </a:buClr>
              <a:buSzPts val="1200"/>
              <a:buFont typeface="Wellfleet"/>
              <a:buAutoNum type="arabicPeriod"/>
              <a:defRPr sz="1200">
                <a:solidFill>
                  <a:schemeClr val="dk1"/>
                </a:solidFill>
                <a:latin typeface="Wellfleet"/>
                <a:ea typeface="Wellfleet"/>
                <a:cs typeface="Wellfleet"/>
                <a:sym typeface="Wellfleet"/>
              </a:defRPr>
            </a:lvl7pPr>
            <a:lvl8pPr indent="-304800" lvl="7" marL="3657600" rtl="0">
              <a:lnSpc>
                <a:spcPct val="115000"/>
              </a:lnSpc>
              <a:spcBef>
                <a:spcPts val="1600"/>
              </a:spcBef>
              <a:spcAft>
                <a:spcPts val="0"/>
              </a:spcAft>
              <a:buClr>
                <a:schemeClr val="dk1"/>
              </a:buClr>
              <a:buSzPts val="1200"/>
              <a:buFont typeface="Wellfleet"/>
              <a:buAutoNum type="alphaLcPeriod"/>
              <a:defRPr sz="1200">
                <a:solidFill>
                  <a:schemeClr val="dk1"/>
                </a:solidFill>
                <a:latin typeface="Wellfleet"/>
                <a:ea typeface="Wellfleet"/>
                <a:cs typeface="Wellfleet"/>
                <a:sym typeface="Wellfleet"/>
              </a:defRPr>
            </a:lvl8pPr>
            <a:lvl9pPr indent="-304800" lvl="8" marL="4114800" rtl="0">
              <a:lnSpc>
                <a:spcPct val="115000"/>
              </a:lnSpc>
              <a:spcBef>
                <a:spcPts val="1600"/>
              </a:spcBef>
              <a:spcAft>
                <a:spcPts val="1600"/>
              </a:spcAft>
              <a:buClr>
                <a:schemeClr val="dk1"/>
              </a:buClr>
              <a:buSzPts val="1200"/>
              <a:buFont typeface="Wellfleet"/>
              <a:buAutoNum type="romanLcPeriod"/>
              <a:defRPr sz="1200">
                <a:solidFill>
                  <a:schemeClr val="dk1"/>
                </a:solidFill>
                <a:latin typeface="Wellfleet"/>
                <a:ea typeface="Wellfleet"/>
                <a:cs typeface="Wellfleet"/>
                <a:sym typeface="Wellfleet"/>
              </a:defRPr>
            </a:lvl9pPr>
          </a:lstStyle>
          <a:p/>
        </p:txBody>
      </p:sp>
      <p:grpSp>
        <p:nvGrpSpPr>
          <p:cNvPr id="58" name="Google Shape;58;p4"/>
          <p:cNvGrpSpPr/>
          <p:nvPr/>
        </p:nvGrpSpPr>
        <p:grpSpPr>
          <a:xfrm flipH="1">
            <a:off x="408098" y="9122"/>
            <a:ext cx="8413427" cy="4979726"/>
            <a:chOff x="408098" y="9122"/>
            <a:chExt cx="8413427" cy="4979726"/>
          </a:xfrm>
        </p:grpSpPr>
        <p:sp>
          <p:nvSpPr>
            <p:cNvPr id="59" name="Google Shape;59;p4"/>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7_1_1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5"/>
          <p:cNvSpPr/>
          <p:nvPr/>
        </p:nvSpPr>
        <p:spPr>
          <a:xfrm rot="-30109">
            <a:off x="550600" y="397211"/>
            <a:ext cx="8049609" cy="4364266"/>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79" name="Google Shape;79;p5"/>
          <p:cNvSpPr txBox="1"/>
          <p:nvPr>
            <p:ph idx="2" type="ctrTitle"/>
          </p:nvPr>
        </p:nvSpPr>
        <p:spPr>
          <a:xfrm>
            <a:off x="1874275" y="2115948"/>
            <a:ext cx="23223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80" name="Google Shape;80;p5"/>
          <p:cNvSpPr txBox="1"/>
          <p:nvPr>
            <p:ph idx="1" type="subTitle"/>
          </p:nvPr>
        </p:nvSpPr>
        <p:spPr>
          <a:xfrm>
            <a:off x="1671025" y="2634700"/>
            <a:ext cx="2728800" cy="19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solidFill>
                  <a:schemeClr val="dk1"/>
                </a:solidFill>
              </a:defRPr>
            </a:lvl1pPr>
            <a:lvl2pPr lvl="1" rtl="0" algn="ctr">
              <a:lnSpc>
                <a:spcPct val="100000"/>
              </a:lnSpc>
              <a:spcBef>
                <a:spcPts val="0"/>
              </a:spcBef>
              <a:spcAft>
                <a:spcPts val="0"/>
              </a:spcAft>
              <a:buClr>
                <a:schemeClr val="dk1"/>
              </a:buClr>
              <a:buSzPts val="1300"/>
              <a:buChar char="○"/>
              <a:defRPr>
                <a:solidFill>
                  <a:schemeClr val="dk1"/>
                </a:solidFill>
              </a:defRPr>
            </a:lvl2pPr>
            <a:lvl3pPr lvl="2" rtl="0" algn="ctr">
              <a:lnSpc>
                <a:spcPct val="100000"/>
              </a:lnSpc>
              <a:spcBef>
                <a:spcPts val="0"/>
              </a:spcBef>
              <a:spcAft>
                <a:spcPts val="0"/>
              </a:spcAft>
              <a:buClr>
                <a:schemeClr val="dk1"/>
              </a:buClr>
              <a:buSzPts val="1300"/>
              <a:buChar char="■"/>
              <a:defRPr>
                <a:solidFill>
                  <a:schemeClr val="dk1"/>
                </a:solidFill>
              </a:defRPr>
            </a:lvl3pPr>
            <a:lvl4pPr lvl="3" rtl="0" algn="ctr">
              <a:lnSpc>
                <a:spcPct val="100000"/>
              </a:lnSpc>
              <a:spcBef>
                <a:spcPts val="0"/>
              </a:spcBef>
              <a:spcAft>
                <a:spcPts val="0"/>
              </a:spcAft>
              <a:buClr>
                <a:schemeClr val="dk1"/>
              </a:buClr>
              <a:buSzPts val="1300"/>
              <a:buChar char="●"/>
              <a:defRPr>
                <a:solidFill>
                  <a:schemeClr val="dk1"/>
                </a:solidFill>
              </a:defRPr>
            </a:lvl4pPr>
            <a:lvl5pPr lvl="4" rtl="0" algn="ctr">
              <a:lnSpc>
                <a:spcPct val="100000"/>
              </a:lnSpc>
              <a:spcBef>
                <a:spcPts val="0"/>
              </a:spcBef>
              <a:spcAft>
                <a:spcPts val="0"/>
              </a:spcAft>
              <a:buClr>
                <a:schemeClr val="dk1"/>
              </a:buClr>
              <a:buSzPts val="1300"/>
              <a:buChar char="○"/>
              <a:defRPr>
                <a:solidFill>
                  <a:schemeClr val="dk1"/>
                </a:solidFill>
              </a:defRPr>
            </a:lvl5pPr>
            <a:lvl6pPr lvl="5" rtl="0" algn="ctr">
              <a:lnSpc>
                <a:spcPct val="100000"/>
              </a:lnSpc>
              <a:spcBef>
                <a:spcPts val="0"/>
              </a:spcBef>
              <a:spcAft>
                <a:spcPts val="0"/>
              </a:spcAft>
              <a:buClr>
                <a:schemeClr val="dk1"/>
              </a:buClr>
              <a:buSzPts val="1300"/>
              <a:buChar char="■"/>
              <a:defRPr>
                <a:solidFill>
                  <a:schemeClr val="dk1"/>
                </a:solidFill>
              </a:defRPr>
            </a:lvl6pPr>
            <a:lvl7pPr lvl="6" rtl="0" algn="ctr">
              <a:lnSpc>
                <a:spcPct val="100000"/>
              </a:lnSpc>
              <a:spcBef>
                <a:spcPts val="0"/>
              </a:spcBef>
              <a:spcAft>
                <a:spcPts val="0"/>
              </a:spcAft>
              <a:buClr>
                <a:schemeClr val="dk1"/>
              </a:buClr>
              <a:buSzPts val="1300"/>
              <a:buChar char="●"/>
              <a:defRPr>
                <a:solidFill>
                  <a:schemeClr val="dk1"/>
                </a:solidFill>
              </a:defRPr>
            </a:lvl7pPr>
            <a:lvl8pPr lvl="7" rtl="0" algn="ctr">
              <a:lnSpc>
                <a:spcPct val="100000"/>
              </a:lnSpc>
              <a:spcBef>
                <a:spcPts val="0"/>
              </a:spcBef>
              <a:spcAft>
                <a:spcPts val="0"/>
              </a:spcAft>
              <a:buClr>
                <a:schemeClr val="dk1"/>
              </a:buClr>
              <a:buSzPts val="1300"/>
              <a:buChar char="○"/>
              <a:defRPr>
                <a:solidFill>
                  <a:schemeClr val="dk1"/>
                </a:solidFill>
              </a:defRPr>
            </a:lvl8pPr>
            <a:lvl9pPr lvl="8" rtl="0" algn="ctr">
              <a:lnSpc>
                <a:spcPct val="100000"/>
              </a:lnSpc>
              <a:spcBef>
                <a:spcPts val="0"/>
              </a:spcBef>
              <a:spcAft>
                <a:spcPts val="0"/>
              </a:spcAft>
              <a:buClr>
                <a:schemeClr val="dk1"/>
              </a:buClr>
              <a:buSzPts val="1300"/>
              <a:buChar char="■"/>
              <a:defRPr>
                <a:solidFill>
                  <a:schemeClr val="dk1"/>
                </a:solidFill>
              </a:defRPr>
            </a:lvl9pPr>
          </a:lstStyle>
          <a:p/>
        </p:txBody>
      </p:sp>
      <p:sp>
        <p:nvSpPr>
          <p:cNvPr id="81" name="Google Shape;81;p5"/>
          <p:cNvSpPr txBox="1"/>
          <p:nvPr>
            <p:ph idx="3" type="ctrTitle"/>
          </p:nvPr>
        </p:nvSpPr>
        <p:spPr>
          <a:xfrm>
            <a:off x="4946975" y="2115948"/>
            <a:ext cx="23223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600"/>
              <a:buNone/>
              <a:defRPr sz="3000">
                <a:solidFill>
                  <a:schemeClr val="dk2"/>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82" name="Google Shape;82;p5"/>
          <p:cNvSpPr txBox="1"/>
          <p:nvPr>
            <p:ph idx="4" type="subTitle"/>
          </p:nvPr>
        </p:nvSpPr>
        <p:spPr>
          <a:xfrm>
            <a:off x="4743275" y="2634700"/>
            <a:ext cx="2729700" cy="19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300"/>
              <a:buChar char="●"/>
              <a:defRPr sz="1400">
                <a:solidFill>
                  <a:schemeClr val="dk1"/>
                </a:solidFill>
              </a:defRPr>
            </a:lvl1pPr>
            <a:lvl2pPr lvl="1" rtl="0" algn="ctr">
              <a:lnSpc>
                <a:spcPct val="100000"/>
              </a:lnSpc>
              <a:spcBef>
                <a:spcPts val="0"/>
              </a:spcBef>
              <a:spcAft>
                <a:spcPts val="0"/>
              </a:spcAft>
              <a:buClr>
                <a:schemeClr val="dk1"/>
              </a:buClr>
              <a:buSzPts val="1300"/>
              <a:buChar char="○"/>
              <a:defRPr>
                <a:solidFill>
                  <a:schemeClr val="dk1"/>
                </a:solidFill>
              </a:defRPr>
            </a:lvl2pPr>
            <a:lvl3pPr lvl="2" rtl="0" algn="ctr">
              <a:lnSpc>
                <a:spcPct val="100000"/>
              </a:lnSpc>
              <a:spcBef>
                <a:spcPts val="0"/>
              </a:spcBef>
              <a:spcAft>
                <a:spcPts val="0"/>
              </a:spcAft>
              <a:buClr>
                <a:schemeClr val="dk1"/>
              </a:buClr>
              <a:buSzPts val="1300"/>
              <a:buChar char="■"/>
              <a:defRPr>
                <a:solidFill>
                  <a:schemeClr val="dk1"/>
                </a:solidFill>
              </a:defRPr>
            </a:lvl3pPr>
            <a:lvl4pPr lvl="3" rtl="0" algn="ctr">
              <a:lnSpc>
                <a:spcPct val="100000"/>
              </a:lnSpc>
              <a:spcBef>
                <a:spcPts val="0"/>
              </a:spcBef>
              <a:spcAft>
                <a:spcPts val="0"/>
              </a:spcAft>
              <a:buClr>
                <a:schemeClr val="dk1"/>
              </a:buClr>
              <a:buSzPts val="1300"/>
              <a:buChar char="●"/>
              <a:defRPr>
                <a:solidFill>
                  <a:schemeClr val="dk1"/>
                </a:solidFill>
              </a:defRPr>
            </a:lvl4pPr>
            <a:lvl5pPr lvl="4" rtl="0" algn="ctr">
              <a:lnSpc>
                <a:spcPct val="100000"/>
              </a:lnSpc>
              <a:spcBef>
                <a:spcPts val="0"/>
              </a:spcBef>
              <a:spcAft>
                <a:spcPts val="0"/>
              </a:spcAft>
              <a:buClr>
                <a:schemeClr val="dk1"/>
              </a:buClr>
              <a:buSzPts val="1300"/>
              <a:buChar char="○"/>
              <a:defRPr>
                <a:solidFill>
                  <a:schemeClr val="dk1"/>
                </a:solidFill>
              </a:defRPr>
            </a:lvl5pPr>
            <a:lvl6pPr lvl="5" rtl="0" algn="ctr">
              <a:lnSpc>
                <a:spcPct val="100000"/>
              </a:lnSpc>
              <a:spcBef>
                <a:spcPts val="0"/>
              </a:spcBef>
              <a:spcAft>
                <a:spcPts val="0"/>
              </a:spcAft>
              <a:buClr>
                <a:schemeClr val="dk1"/>
              </a:buClr>
              <a:buSzPts val="1300"/>
              <a:buChar char="■"/>
              <a:defRPr>
                <a:solidFill>
                  <a:schemeClr val="dk1"/>
                </a:solidFill>
              </a:defRPr>
            </a:lvl6pPr>
            <a:lvl7pPr lvl="6" rtl="0" algn="ctr">
              <a:lnSpc>
                <a:spcPct val="100000"/>
              </a:lnSpc>
              <a:spcBef>
                <a:spcPts val="0"/>
              </a:spcBef>
              <a:spcAft>
                <a:spcPts val="0"/>
              </a:spcAft>
              <a:buClr>
                <a:schemeClr val="dk1"/>
              </a:buClr>
              <a:buSzPts val="1300"/>
              <a:buChar char="●"/>
              <a:defRPr>
                <a:solidFill>
                  <a:schemeClr val="dk1"/>
                </a:solidFill>
              </a:defRPr>
            </a:lvl7pPr>
            <a:lvl8pPr lvl="7" rtl="0" algn="ctr">
              <a:lnSpc>
                <a:spcPct val="100000"/>
              </a:lnSpc>
              <a:spcBef>
                <a:spcPts val="0"/>
              </a:spcBef>
              <a:spcAft>
                <a:spcPts val="0"/>
              </a:spcAft>
              <a:buClr>
                <a:schemeClr val="dk1"/>
              </a:buClr>
              <a:buSzPts val="1300"/>
              <a:buChar char="○"/>
              <a:defRPr>
                <a:solidFill>
                  <a:schemeClr val="dk1"/>
                </a:solidFill>
              </a:defRPr>
            </a:lvl8pPr>
            <a:lvl9pPr lvl="8" rtl="0" algn="ctr">
              <a:lnSpc>
                <a:spcPct val="100000"/>
              </a:lnSpc>
              <a:spcBef>
                <a:spcPts val="0"/>
              </a:spcBef>
              <a:spcAft>
                <a:spcPts val="0"/>
              </a:spcAft>
              <a:buClr>
                <a:schemeClr val="dk1"/>
              </a:buClr>
              <a:buSzPts val="1300"/>
              <a:buChar char="■"/>
              <a:defRPr>
                <a:solidFill>
                  <a:schemeClr val="dk1"/>
                </a:solidFill>
              </a:defRPr>
            </a:lvl9pPr>
          </a:lstStyle>
          <a:p/>
        </p:txBody>
      </p:sp>
      <p:grpSp>
        <p:nvGrpSpPr>
          <p:cNvPr id="83" name="Google Shape;83;p5"/>
          <p:cNvGrpSpPr/>
          <p:nvPr/>
        </p:nvGrpSpPr>
        <p:grpSpPr>
          <a:xfrm>
            <a:off x="408098" y="9122"/>
            <a:ext cx="8413427" cy="4979726"/>
            <a:chOff x="408098" y="9122"/>
            <a:chExt cx="8413427" cy="4979726"/>
          </a:xfrm>
        </p:grpSpPr>
        <p:sp>
          <p:nvSpPr>
            <p:cNvPr id="84" name="Google Shape;84;p5"/>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6"/>
          <p:cNvSpPr/>
          <p:nvPr/>
        </p:nvSpPr>
        <p:spPr>
          <a:xfrm>
            <a:off x="550550" y="397425"/>
            <a:ext cx="8049900" cy="43641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Alfa Slab One"/>
              <a:buNone/>
              <a:defRPr b="1" sz="4000">
                <a:solidFill>
                  <a:schemeClr val="dk1"/>
                </a:solidFill>
              </a:defRPr>
            </a:lvl1pPr>
            <a:lvl2pPr lvl="1"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lgn="ctr">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grpSp>
        <p:nvGrpSpPr>
          <p:cNvPr id="104" name="Google Shape;104;p6"/>
          <p:cNvGrpSpPr/>
          <p:nvPr/>
        </p:nvGrpSpPr>
        <p:grpSpPr>
          <a:xfrm flipH="1">
            <a:off x="408098" y="9122"/>
            <a:ext cx="8413427" cy="4979726"/>
            <a:chOff x="408098" y="9122"/>
            <a:chExt cx="8413427" cy="4979726"/>
          </a:xfrm>
        </p:grpSpPr>
        <p:sp>
          <p:nvSpPr>
            <p:cNvPr id="105" name="Google Shape;105;p6"/>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7"/>
          <p:cNvSpPr/>
          <p:nvPr/>
        </p:nvSpPr>
        <p:spPr>
          <a:xfrm rot="42151">
            <a:off x="550588" y="397358"/>
            <a:ext cx="8049905" cy="43644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txBox="1"/>
          <p:nvPr>
            <p:ph type="title"/>
          </p:nvPr>
        </p:nvSpPr>
        <p:spPr>
          <a:xfrm>
            <a:off x="1134050" y="1706700"/>
            <a:ext cx="2714400" cy="1730100"/>
          </a:xfrm>
          <a:prstGeom prst="rect">
            <a:avLst/>
          </a:prstGeom>
        </p:spPr>
        <p:txBody>
          <a:bodyPr anchorCtr="0" anchor="ctr" bIns="91425" lIns="91425" spcFirstLastPara="1" rIns="91425" wrap="square" tIns="91425">
            <a:noAutofit/>
          </a:bodyPr>
          <a:lstStyle>
            <a:lvl1pPr lvl="0" rtl="0" algn="ctr">
              <a:lnSpc>
                <a:spcPct val="70000"/>
              </a:lnSpc>
              <a:spcBef>
                <a:spcPts val="0"/>
              </a:spcBef>
              <a:spcAft>
                <a:spcPts val="0"/>
              </a:spcAft>
              <a:buSzPts val="2800"/>
              <a:buNone/>
              <a:defRPr b="1" sz="5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7"/>
          <p:cNvSpPr txBox="1"/>
          <p:nvPr>
            <p:ph idx="1" type="body"/>
          </p:nvPr>
        </p:nvSpPr>
        <p:spPr>
          <a:xfrm>
            <a:off x="4032963" y="1706700"/>
            <a:ext cx="3725400" cy="1730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300"/>
            </a:lvl1pPr>
            <a:lvl2pPr indent="-311150" lvl="1" marL="914400" rtl="0">
              <a:lnSpc>
                <a:spcPct val="115000"/>
              </a:lnSpc>
              <a:spcBef>
                <a:spcPts val="0"/>
              </a:spcBef>
              <a:spcAft>
                <a:spcPts val="0"/>
              </a:spcAft>
              <a:buClr>
                <a:srgbClr val="434343"/>
              </a:buClr>
              <a:buSzPts val="1300"/>
              <a:buChar char="○"/>
              <a:defRPr>
                <a:solidFill>
                  <a:srgbClr val="434343"/>
                </a:solidFill>
              </a:defRPr>
            </a:lvl2pPr>
            <a:lvl3pPr indent="-311150" lvl="2" marL="1371600" rtl="0">
              <a:lnSpc>
                <a:spcPct val="115000"/>
              </a:lnSpc>
              <a:spcBef>
                <a:spcPts val="0"/>
              </a:spcBef>
              <a:spcAft>
                <a:spcPts val="0"/>
              </a:spcAft>
              <a:buClr>
                <a:srgbClr val="434343"/>
              </a:buClr>
              <a:buSzPts val="1300"/>
              <a:buChar char="■"/>
              <a:defRPr>
                <a:solidFill>
                  <a:srgbClr val="434343"/>
                </a:solidFill>
              </a:defRPr>
            </a:lvl3pPr>
            <a:lvl4pPr indent="-311150" lvl="3" marL="1828800" rtl="0">
              <a:lnSpc>
                <a:spcPct val="115000"/>
              </a:lnSpc>
              <a:spcBef>
                <a:spcPts val="0"/>
              </a:spcBef>
              <a:spcAft>
                <a:spcPts val="0"/>
              </a:spcAft>
              <a:buClr>
                <a:srgbClr val="434343"/>
              </a:buClr>
              <a:buSzPts val="1300"/>
              <a:buChar char="●"/>
              <a:defRPr>
                <a:solidFill>
                  <a:srgbClr val="434343"/>
                </a:solidFill>
              </a:defRPr>
            </a:lvl4pPr>
            <a:lvl5pPr indent="-311150" lvl="4" marL="2286000" rtl="0">
              <a:lnSpc>
                <a:spcPct val="115000"/>
              </a:lnSpc>
              <a:spcBef>
                <a:spcPts val="0"/>
              </a:spcBef>
              <a:spcAft>
                <a:spcPts val="0"/>
              </a:spcAft>
              <a:buClr>
                <a:srgbClr val="434343"/>
              </a:buClr>
              <a:buSzPts val="1300"/>
              <a:buChar char="○"/>
              <a:defRPr>
                <a:solidFill>
                  <a:srgbClr val="434343"/>
                </a:solidFill>
              </a:defRPr>
            </a:lvl5pPr>
            <a:lvl6pPr indent="-311150" lvl="5" marL="2743200" rtl="0">
              <a:lnSpc>
                <a:spcPct val="115000"/>
              </a:lnSpc>
              <a:spcBef>
                <a:spcPts val="0"/>
              </a:spcBef>
              <a:spcAft>
                <a:spcPts val="0"/>
              </a:spcAft>
              <a:buClr>
                <a:srgbClr val="434343"/>
              </a:buClr>
              <a:buSzPts val="1300"/>
              <a:buChar char="■"/>
              <a:defRPr>
                <a:solidFill>
                  <a:srgbClr val="434343"/>
                </a:solidFill>
              </a:defRPr>
            </a:lvl6pPr>
            <a:lvl7pPr indent="-311150" lvl="6" marL="3200400" rtl="0">
              <a:lnSpc>
                <a:spcPct val="115000"/>
              </a:lnSpc>
              <a:spcBef>
                <a:spcPts val="0"/>
              </a:spcBef>
              <a:spcAft>
                <a:spcPts val="0"/>
              </a:spcAft>
              <a:buClr>
                <a:srgbClr val="434343"/>
              </a:buClr>
              <a:buSzPts val="1300"/>
              <a:buChar char="●"/>
              <a:defRPr>
                <a:solidFill>
                  <a:srgbClr val="434343"/>
                </a:solidFill>
              </a:defRPr>
            </a:lvl7pPr>
            <a:lvl8pPr indent="-311150" lvl="7" marL="3657600" rtl="0">
              <a:lnSpc>
                <a:spcPct val="115000"/>
              </a:lnSpc>
              <a:spcBef>
                <a:spcPts val="0"/>
              </a:spcBef>
              <a:spcAft>
                <a:spcPts val="0"/>
              </a:spcAft>
              <a:buClr>
                <a:srgbClr val="434343"/>
              </a:buClr>
              <a:buSzPts val="1300"/>
              <a:buChar char="○"/>
              <a:defRPr>
                <a:solidFill>
                  <a:srgbClr val="434343"/>
                </a:solidFill>
              </a:defRPr>
            </a:lvl8pPr>
            <a:lvl9pPr indent="-311150" lvl="8" marL="4114800" rtl="0">
              <a:lnSpc>
                <a:spcPct val="115000"/>
              </a:lnSpc>
              <a:spcBef>
                <a:spcPts val="0"/>
              </a:spcBef>
              <a:spcAft>
                <a:spcPts val="0"/>
              </a:spcAft>
              <a:buClr>
                <a:srgbClr val="434343"/>
              </a:buClr>
              <a:buSzPts val="1300"/>
              <a:buChar char="■"/>
              <a:defRPr>
                <a:solidFill>
                  <a:srgbClr val="434343"/>
                </a:solidFill>
              </a:defRPr>
            </a:lvl9pPr>
          </a:lstStyle>
          <a:p/>
        </p:txBody>
      </p:sp>
      <p:grpSp>
        <p:nvGrpSpPr>
          <p:cNvPr id="126" name="Google Shape;126;p7"/>
          <p:cNvGrpSpPr/>
          <p:nvPr/>
        </p:nvGrpSpPr>
        <p:grpSpPr>
          <a:xfrm flipH="1" rot="10800000">
            <a:off x="408098" y="9122"/>
            <a:ext cx="8413427" cy="4979726"/>
            <a:chOff x="408098" y="9122"/>
            <a:chExt cx="8413427" cy="4979726"/>
          </a:xfrm>
        </p:grpSpPr>
        <p:sp>
          <p:nvSpPr>
            <p:cNvPr id="127" name="Google Shape;127;p7"/>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cSld name="MAIN_POINT">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8"/>
          <p:cNvSpPr/>
          <p:nvPr/>
        </p:nvSpPr>
        <p:spPr>
          <a:xfrm rot="-12171">
            <a:off x="550505" y="397371"/>
            <a:ext cx="8049950" cy="4363827"/>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txBox="1"/>
          <p:nvPr>
            <p:ph type="title"/>
          </p:nvPr>
        </p:nvSpPr>
        <p:spPr>
          <a:xfrm>
            <a:off x="954700" y="1321050"/>
            <a:ext cx="4307100" cy="2634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b="1" sz="8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47" name="Google Shape;147;p8"/>
          <p:cNvGrpSpPr/>
          <p:nvPr/>
        </p:nvGrpSpPr>
        <p:grpSpPr>
          <a:xfrm rot="10800000">
            <a:off x="408098" y="9122"/>
            <a:ext cx="8413427" cy="4979726"/>
            <a:chOff x="408098" y="9122"/>
            <a:chExt cx="8413427" cy="4979726"/>
          </a:xfrm>
        </p:grpSpPr>
        <p:sp>
          <p:nvSpPr>
            <p:cNvPr id="148" name="Google Shape;148;p8"/>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9"/>
          <p:cNvSpPr/>
          <p:nvPr/>
        </p:nvSpPr>
        <p:spPr>
          <a:xfrm>
            <a:off x="550550" y="397425"/>
            <a:ext cx="8049900" cy="4364100"/>
          </a:xfrm>
          <a:prstGeom prst="rect">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txBox="1"/>
          <p:nvPr>
            <p:ph type="title"/>
          </p:nvPr>
        </p:nvSpPr>
        <p:spPr>
          <a:xfrm>
            <a:off x="839700" y="1570663"/>
            <a:ext cx="4721700" cy="8418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SzPts val="3600"/>
              <a:buNone/>
              <a:defRPr b="1"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9"/>
          <p:cNvSpPr txBox="1"/>
          <p:nvPr>
            <p:ph idx="1" type="subTitle"/>
          </p:nvPr>
        </p:nvSpPr>
        <p:spPr>
          <a:xfrm>
            <a:off x="839700" y="2455938"/>
            <a:ext cx="4721700" cy="111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300">
                <a:solidFill>
                  <a:schemeClr val="dk1"/>
                </a:solidFill>
              </a:defRPr>
            </a:lvl1pPr>
            <a:lvl2pPr lvl="1" rtl="0" algn="ctr">
              <a:lnSpc>
                <a:spcPct val="100000"/>
              </a:lnSpc>
              <a:spcBef>
                <a:spcPts val="1600"/>
              </a:spcBef>
              <a:spcAft>
                <a:spcPts val="0"/>
              </a:spcAft>
              <a:buSzPts val="1300"/>
              <a:buNone/>
              <a:defRPr/>
            </a:lvl2pPr>
            <a:lvl3pPr lvl="2" rtl="0" algn="ctr">
              <a:lnSpc>
                <a:spcPct val="100000"/>
              </a:lnSpc>
              <a:spcBef>
                <a:spcPts val="1600"/>
              </a:spcBef>
              <a:spcAft>
                <a:spcPts val="0"/>
              </a:spcAft>
              <a:buSzPts val="1300"/>
              <a:buNone/>
              <a:defRPr/>
            </a:lvl3pPr>
            <a:lvl4pPr lvl="3" rtl="0" algn="ctr">
              <a:lnSpc>
                <a:spcPct val="100000"/>
              </a:lnSpc>
              <a:spcBef>
                <a:spcPts val="1600"/>
              </a:spcBef>
              <a:spcAft>
                <a:spcPts val="0"/>
              </a:spcAft>
              <a:buSzPts val="1300"/>
              <a:buNone/>
              <a:defRPr/>
            </a:lvl4pPr>
            <a:lvl5pPr lvl="4" rtl="0" algn="ctr">
              <a:lnSpc>
                <a:spcPct val="100000"/>
              </a:lnSpc>
              <a:spcBef>
                <a:spcPts val="1600"/>
              </a:spcBef>
              <a:spcAft>
                <a:spcPts val="0"/>
              </a:spcAft>
              <a:buSzPts val="1300"/>
              <a:buNone/>
              <a:defRPr/>
            </a:lvl5pPr>
            <a:lvl6pPr lvl="5" rtl="0" algn="ctr">
              <a:lnSpc>
                <a:spcPct val="100000"/>
              </a:lnSpc>
              <a:spcBef>
                <a:spcPts val="1600"/>
              </a:spcBef>
              <a:spcAft>
                <a:spcPts val="0"/>
              </a:spcAft>
              <a:buSzPts val="1300"/>
              <a:buNone/>
              <a:defRPr/>
            </a:lvl6pPr>
            <a:lvl7pPr lvl="6" rtl="0" algn="ctr">
              <a:lnSpc>
                <a:spcPct val="100000"/>
              </a:lnSpc>
              <a:spcBef>
                <a:spcPts val="1600"/>
              </a:spcBef>
              <a:spcAft>
                <a:spcPts val="0"/>
              </a:spcAft>
              <a:buSzPts val="1300"/>
              <a:buNone/>
              <a:defRPr/>
            </a:lvl7pPr>
            <a:lvl8pPr lvl="7" rtl="0" algn="ctr">
              <a:lnSpc>
                <a:spcPct val="100000"/>
              </a:lnSpc>
              <a:spcBef>
                <a:spcPts val="1600"/>
              </a:spcBef>
              <a:spcAft>
                <a:spcPts val="0"/>
              </a:spcAft>
              <a:buSzPts val="1300"/>
              <a:buNone/>
              <a:defRPr/>
            </a:lvl8pPr>
            <a:lvl9pPr lvl="8" rtl="0" algn="ctr">
              <a:lnSpc>
                <a:spcPct val="100000"/>
              </a:lnSpc>
              <a:spcBef>
                <a:spcPts val="1600"/>
              </a:spcBef>
              <a:spcAft>
                <a:spcPts val="1600"/>
              </a:spcAft>
              <a:buSzPts val="1300"/>
              <a:buNone/>
              <a:defRPr/>
            </a:lvl9pPr>
          </a:lstStyle>
          <a:p/>
        </p:txBody>
      </p:sp>
      <p:grpSp>
        <p:nvGrpSpPr>
          <p:cNvPr id="169" name="Google Shape;169;p9"/>
          <p:cNvGrpSpPr/>
          <p:nvPr/>
        </p:nvGrpSpPr>
        <p:grpSpPr>
          <a:xfrm>
            <a:off x="408098" y="9122"/>
            <a:ext cx="8413427" cy="4979726"/>
            <a:chOff x="408098" y="9122"/>
            <a:chExt cx="8413427" cy="4979726"/>
          </a:xfrm>
        </p:grpSpPr>
        <p:sp>
          <p:nvSpPr>
            <p:cNvPr id="170" name="Google Shape;170;p9"/>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8163588"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flipH="1">
              <a:off x="408098" y="2427775"/>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flipH="1">
              <a:off x="7941460" y="4608500"/>
              <a:ext cx="313625" cy="28796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flipH="1" rot="3043099">
              <a:off x="8453970" y="347231"/>
              <a:ext cx="313585"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flipH="1" rot="-609141">
              <a:off x="6424326" y="215209"/>
              <a:ext cx="313626" cy="28801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flipH="1" rot="3711692">
              <a:off x="5234694" y="149398"/>
              <a:ext cx="313567" cy="287996"/>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flipH="1" rot="1228324">
              <a:off x="1943146" y="132936"/>
              <a:ext cx="313591" cy="28804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flipH="1" rot="3023929">
              <a:off x="2992511" y="215226"/>
              <a:ext cx="313631" cy="287982"/>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flipH="1" rot="-1550539">
              <a:off x="533877" y="378240"/>
              <a:ext cx="313560" cy="28803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flipH="1" rot="3472959">
              <a:off x="1309627" y="4635445"/>
              <a:ext cx="313604" cy="28802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flipH="1" rot="-963095">
              <a:off x="2866399" y="4543796"/>
              <a:ext cx="313575" cy="287998"/>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flipH="1" rot="-3791631">
              <a:off x="8454888" y="3287690"/>
              <a:ext cx="313540" cy="287970"/>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flipH="1" rot="1731146">
              <a:off x="6037822" y="4570383"/>
              <a:ext cx="313563" cy="288033"/>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flipH="1" rot="2478364">
              <a:off x="4898661" y="4544107"/>
              <a:ext cx="313581" cy="288011"/>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dk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flipH="1" rot="4919304">
              <a:off x="462184" y="3705149"/>
              <a:ext cx="313631" cy="287984"/>
            </a:xfrm>
            <a:custGeom>
              <a:rect b="b" l="l" r="r" t="t"/>
              <a:pathLst>
                <a:path extrusionOk="0" h="2447" w="2640">
                  <a:moveTo>
                    <a:pt x="2158" y="0"/>
                  </a:moveTo>
                  <a:lnTo>
                    <a:pt x="2158" y="0"/>
                  </a:lnTo>
                  <a:cubicBezTo>
                    <a:pt x="2158" y="1"/>
                    <a:pt x="1" y="424"/>
                    <a:pt x="560" y="2447"/>
                  </a:cubicBezTo>
                  <a:cubicBezTo>
                    <a:pt x="2640" y="2100"/>
                    <a:pt x="2158" y="1"/>
                    <a:pt x="2158" y="0"/>
                  </a:cubicBezTo>
                  <a:close/>
                </a:path>
              </a:pathLst>
            </a:custGeom>
            <a:solidFill>
              <a:schemeClr val="lt2"/>
            </a:solidFill>
            <a:ln cap="flat" cmpd="sng" w="2857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7" name="Shape 187"/>
        <p:cNvGrpSpPr/>
        <p:nvPr/>
      </p:nvGrpSpPr>
      <p:grpSpPr>
        <a:xfrm>
          <a:off x="0" y="0"/>
          <a:ext cx="0" cy="0"/>
          <a:chOff x="0" y="0"/>
          <a:chExt cx="0" cy="0"/>
        </a:xfrm>
      </p:grpSpPr>
      <p:sp>
        <p:nvSpPr>
          <p:cNvPr id="188" name="Google Shape;188;p10"/>
          <p:cNvSpPr txBox="1"/>
          <p:nvPr>
            <p:ph type="title"/>
          </p:nvPr>
        </p:nvSpPr>
        <p:spPr>
          <a:xfrm>
            <a:off x="597700" y="535000"/>
            <a:ext cx="3274800" cy="2685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b="1" sz="59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9" name="Google Shape;18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70000"/>
              </a:lnSpc>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1pPr>
            <a:lvl2pPr indent="-311150" lvl="1" marL="9144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2pPr>
            <a:lvl3pPr indent="-311150" lvl="2" marL="13716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3pPr>
            <a:lvl4pPr indent="-311150" lvl="3" marL="18288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4pPr>
            <a:lvl5pPr indent="-311150" lvl="4" marL="22860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5pPr>
            <a:lvl6pPr indent="-311150" lvl="5" marL="27432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6pPr>
            <a:lvl7pPr indent="-311150" lvl="6" marL="32004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7pPr>
            <a:lvl8pPr indent="-311150" lvl="7" marL="3657600" rtl="0">
              <a:lnSpc>
                <a:spcPct val="115000"/>
              </a:lnSpc>
              <a:spcBef>
                <a:spcPts val="1600"/>
              </a:spcBef>
              <a:spcAft>
                <a:spcPts val="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8pPr>
            <a:lvl9pPr indent="-311150" lvl="8" marL="4114800" rtl="0">
              <a:lnSpc>
                <a:spcPct val="115000"/>
              </a:lnSpc>
              <a:spcBef>
                <a:spcPts val="1600"/>
              </a:spcBef>
              <a:spcAft>
                <a:spcPts val="1600"/>
              </a:spcAft>
              <a:buClr>
                <a:schemeClr val="dk1"/>
              </a:buClr>
              <a:buSzPts val="1300"/>
              <a:buFont typeface="Advent Pro SemiBold"/>
              <a:buChar char="■"/>
              <a:defRPr sz="1300">
                <a:solidFill>
                  <a:schemeClr val="dk1"/>
                </a:solidFill>
                <a:latin typeface="Advent Pro SemiBold"/>
                <a:ea typeface="Advent Pro SemiBold"/>
                <a:cs typeface="Advent Pro SemiBold"/>
                <a:sym typeface="Advent Pro SemiBol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dvent Pro SemiBold"/>
                <a:ea typeface="Advent Pro SemiBold"/>
                <a:cs typeface="Advent Pro SemiBold"/>
                <a:sym typeface="Advent Pro SemiBold"/>
              </a:defRPr>
            </a:lvl1pPr>
            <a:lvl2pPr lvl="1" algn="r">
              <a:buNone/>
              <a:defRPr sz="1300">
                <a:solidFill>
                  <a:schemeClr val="dk1"/>
                </a:solidFill>
                <a:latin typeface="Advent Pro SemiBold"/>
                <a:ea typeface="Advent Pro SemiBold"/>
                <a:cs typeface="Advent Pro SemiBold"/>
                <a:sym typeface="Advent Pro SemiBold"/>
              </a:defRPr>
            </a:lvl2pPr>
            <a:lvl3pPr lvl="2" algn="r">
              <a:buNone/>
              <a:defRPr sz="1300">
                <a:solidFill>
                  <a:schemeClr val="dk1"/>
                </a:solidFill>
                <a:latin typeface="Advent Pro SemiBold"/>
                <a:ea typeface="Advent Pro SemiBold"/>
                <a:cs typeface="Advent Pro SemiBold"/>
                <a:sym typeface="Advent Pro SemiBold"/>
              </a:defRPr>
            </a:lvl3pPr>
            <a:lvl4pPr lvl="3" algn="r">
              <a:buNone/>
              <a:defRPr sz="1300">
                <a:solidFill>
                  <a:schemeClr val="dk1"/>
                </a:solidFill>
                <a:latin typeface="Advent Pro SemiBold"/>
                <a:ea typeface="Advent Pro SemiBold"/>
                <a:cs typeface="Advent Pro SemiBold"/>
                <a:sym typeface="Advent Pro SemiBold"/>
              </a:defRPr>
            </a:lvl4pPr>
            <a:lvl5pPr lvl="4" algn="r">
              <a:buNone/>
              <a:defRPr sz="1300">
                <a:solidFill>
                  <a:schemeClr val="dk1"/>
                </a:solidFill>
                <a:latin typeface="Advent Pro SemiBold"/>
                <a:ea typeface="Advent Pro SemiBold"/>
                <a:cs typeface="Advent Pro SemiBold"/>
                <a:sym typeface="Advent Pro SemiBold"/>
              </a:defRPr>
            </a:lvl5pPr>
            <a:lvl6pPr lvl="5" algn="r">
              <a:buNone/>
              <a:defRPr sz="1300">
                <a:solidFill>
                  <a:schemeClr val="dk1"/>
                </a:solidFill>
                <a:latin typeface="Advent Pro SemiBold"/>
                <a:ea typeface="Advent Pro SemiBold"/>
                <a:cs typeface="Advent Pro SemiBold"/>
                <a:sym typeface="Advent Pro SemiBold"/>
              </a:defRPr>
            </a:lvl6pPr>
            <a:lvl7pPr lvl="6" algn="r">
              <a:buNone/>
              <a:defRPr sz="1300">
                <a:solidFill>
                  <a:schemeClr val="dk1"/>
                </a:solidFill>
                <a:latin typeface="Advent Pro SemiBold"/>
                <a:ea typeface="Advent Pro SemiBold"/>
                <a:cs typeface="Advent Pro SemiBold"/>
                <a:sym typeface="Advent Pro SemiBold"/>
              </a:defRPr>
            </a:lvl7pPr>
            <a:lvl8pPr lvl="7" algn="r">
              <a:buNone/>
              <a:defRPr sz="1300">
                <a:solidFill>
                  <a:schemeClr val="dk1"/>
                </a:solidFill>
                <a:latin typeface="Advent Pro SemiBold"/>
                <a:ea typeface="Advent Pro SemiBold"/>
                <a:cs typeface="Advent Pro SemiBold"/>
                <a:sym typeface="Advent Pro SemiBold"/>
              </a:defRPr>
            </a:lvl8pPr>
            <a:lvl9pPr lvl="8" algn="r">
              <a:buNone/>
              <a:defRPr sz="1300">
                <a:solidFill>
                  <a:schemeClr val="dk1"/>
                </a:solidFill>
                <a:latin typeface="Advent Pro SemiBold"/>
                <a:ea typeface="Advent Pro SemiBold"/>
                <a:cs typeface="Advent Pro SemiBold"/>
                <a:sym typeface="Advent Pr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hyperlink" Target="https://www.ecologie.gouv.fr/leconomie-circulaire#:~:text=L'%C3%A9conomie%20circulaire%20consiste%20%C3%A0,un%20mod%C3%A8le%20%C3%A9conomique%20plus%20circulaire" TargetMode="External"/><Relationship Id="rId4" Type="http://schemas.openxmlformats.org/officeDocument/2006/relationships/hyperlink" Target="https://institut-economie-circulaire.fr/economie-circulaire/" TargetMode="External"/><Relationship Id="rId9" Type="http://schemas.openxmlformats.org/officeDocument/2006/relationships/hyperlink" Target="https://www.sciencedirect.com/science/article/abs/pii/S0959652614013985" TargetMode="External"/><Relationship Id="rId5" Type="http://schemas.openxmlformats.org/officeDocument/2006/relationships/hyperlink" Target="https://climatepromise.undp.org/fr/news-and-stories/what-is-circular-economy-and-how-it-helps-fight-climate-change" TargetMode="External"/><Relationship Id="rId6" Type="http://schemas.openxmlformats.org/officeDocument/2006/relationships/hyperlink" Target="https://bretagne.ademe.fr/sites/default/files/cp_-_le_repair_tour_de_france_finalise_sa_tournee_2022_a_rennes.pdf" TargetMode="External"/><Relationship Id="rId7" Type="http://schemas.openxmlformats.org/officeDocument/2006/relationships/hyperlink" Target="https://www.rubanbleu.com/fr/recycler-batterie-plomb.html" TargetMode="External"/><Relationship Id="rId8" Type="http://schemas.openxmlformats.org/officeDocument/2006/relationships/hyperlink" Target="https://www.youtube.com/watch?v=eO-X8Gw2nXY&amp;ab_channel=BatteryCouncilInternational-BCI" TargetMode="External"/><Relationship Id="rId11" Type="http://schemas.openxmlformats.org/officeDocument/2006/relationships/hyperlink" Target="https://www.ecologie.gouv.fr/leconomie-fonctionnalite" TargetMode="External"/><Relationship Id="rId10" Type="http://schemas.openxmlformats.org/officeDocument/2006/relationships/hyperlink" Target="https://www.envol-entreprise.fr/acv-lanalyse-du-cycle-de-vie-dun-produit/" TargetMode="External"/><Relationship Id="rId13" Type="http://schemas.openxmlformats.org/officeDocument/2006/relationships/hyperlink" Target="https://repairgrandnancy.fr/" TargetMode="External"/><Relationship Id="rId12" Type="http://schemas.openxmlformats.org/officeDocument/2006/relationships/hyperlink" Target="https://medias.vie-publique.fr/data_storage_s3/rapport/pdf/154000005.pdf" TargetMode="External"/><Relationship Id="rId14" Type="http://schemas.openxmlformats.org/officeDocument/2006/relationships/hyperlink" Target="https://www.auvergnerhonealpes.bio/docs/telechargements/DP%20Presentation%20colloque%20MBLE%202015.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www.circularity-gap.world/2023"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grpSp>
        <p:nvGrpSpPr>
          <p:cNvPr id="617" name="Google Shape;617;p30"/>
          <p:cNvGrpSpPr/>
          <p:nvPr/>
        </p:nvGrpSpPr>
        <p:grpSpPr>
          <a:xfrm flipH="1" rot="806840">
            <a:off x="7571342" y="381145"/>
            <a:ext cx="1006405" cy="1119042"/>
            <a:chOff x="1988096" y="4310116"/>
            <a:chExt cx="892264" cy="992211"/>
          </a:xfrm>
        </p:grpSpPr>
        <p:sp>
          <p:nvSpPr>
            <p:cNvPr id="618" name="Google Shape;618;p30"/>
            <p:cNvSpPr/>
            <p:nvPr/>
          </p:nvSpPr>
          <p:spPr>
            <a:xfrm>
              <a:off x="1988096" y="4312020"/>
              <a:ext cx="880731" cy="990307"/>
            </a:xfrm>
            <a:custGeom>
              <a:rect b="b" l="l" r="r" t="t"/>
              <a:pathLst>
                <a:path extrusionOk="0" h="11346" w="10090">
                  <a:moveTo>
                    <a:pt x="5259" y="6068"/>
                  </a:moveTo>
                  <a:lnTo>
                    <a:pt x="5259" y="6068"/>
                  </a:lnTo>
                  <a:cubicBezTo>
                    <a:pt x="5182" y="6164"/>
                    <a:pt x="5085" y="6261"/>
                    <a:pt x="5028" y="6318"/>
                  </a:cubicBezTo>
                  <a:cubicBezTo>
                    <a:pt x="5085" y="6261"/>
                    <a:pt x="5162" y="6164"/>
                    <a:pt x="5259" y="6068"/>
                  </a:cubicBezTo>
                  <a:close/>
                  <a:moveTo>
                    <a:pt x="5027" y="6319"/>
                  </a:moveTo>
                  <a:lnTo>
                    <a:pt x="5027" y="6319"/>
                  </a:lnTo>
                  <a:cubicBezTo>
                    <a:pt x="4950" y="6396"/>
                    <a:pt x="4873" y="6453"/>
                    <a:pt x="4777" y="6473"/>
                  </a:cubicBezTo>
                  <a:cubicBezTo>
                    <a:pt x="4854" y="6453"/>
                    <a:pt x="4950" y="6396"/>
                    <a:pt x="5027" y="6319"/>
                  </a:cubicBezTo>
                  <a:close/>
                  <a:moveTo>
                    <a:pt x="7917" y="7956"/>
                  </a:moveTo>
                  <a:cubicBezTo>
                    <a:pt x="7917" y="8014"/>
                    <a:pt x="7936" y="8052"/>
                    <a:pt x="7936" y="8091"/>
                  </a:cubicBezTo>
                  <a:cubicBezTo>
                    <a:pt x="7917" y="8033"/>
                    <a:pt x="7917" y="8014"/>
                    <a:pt x="7917" y="7956"/>
                  </a:cubicBezTo>
                  <a:close/>
                  <a:moveTo>
                    <a:pt x="8110" y="8399"/>
                  </a:moveTo>
                  <a:lnTo>
                    <a:pt x="8110" y="8399"/>
                  </a:lnTo>
                  <a:cubicBezTo>
                    <a:pt x="8129" y="8437"/>
                    <a:pt x="8167" y="8495"/>
                    <a:pt x="8206" y="8534"/>
                  </a:cubicBezTo>
                  <a:cubicBezTo>
                    <a:pt x="8148" y="8495"/>
                    <a:pt x="8129" y="8437"/>
                    <a:pt x="8110" y="8399"/>
                  </a:cubicBezTo>
                  <a:close/>
                  <a:moveTo>
                    <a:pt x="8348" y="0"/>
                  </a:moveTo>
                  <a:cubicBezTo>
                    <a:pt x="8225" y="0"/>
                    <a:pt x="8148" y="19"/>
                    <a:pt x="8148" y="19"/>
                  </a:cubicBezTo>
                  <a:cubicBezTo>
                    <a:pt x="8148" y="19"/>
                    <a:pt x="8167" y="539"/>
                    <a:pt x="8033" y="1060"/>
                  </a:cubicBezTo>
                  <a:cubicBezTo>
                    <a:pt x="7879" y="1560"/>
                    <a:pt x="6896" y="2832"/>
                    <a:pt x="6569" y="3429"/>
                  </a:cubicBezTo>
                  <a:cubicBezTo>
                    <a:pt x="6222" y="4045"/>
                    <a:pt x="6126" y="4585"/>
                    <a:pt x="5259" y="5991"/>
                  </a:cubicBezTo>
                  <a:cubicBezTo>
                    <a:pt x="5239" y="6010"/>
                    <a:pt x="5220" y="6068"/>
                    <a:pt x="5220" y="6087"/>
                  </a:cubicBezTo>
                  <a:cubicBezTo>
                    <a:pt x="4970" y="5895"/>
                    <a:pt x="4642" y="5625"/>
                    <a:pt x="4507" y="5432"/>
                  </a:cubicBezTo>
                  <a:cubicBezTo>
                    <a:pt x="4315" y="5124"/>
                    <a:pt x="4122" y="4527"/>
                    <a:pt x="3679" y="4450"/>
                  </a:cubicBezTo>
                  <a:cubicBezTo>
                    <a:pt x="3640" y="4444"/>
                    <a:pt x="3602" y="4441"/>
                    <a:pt x="3563" y="4441"/>
                  </a:cubicBezTo>
                  <a:cubicBezTo>
                    <a:pt x="3159" y="4441"/>
                    <a:pt x="2755" y="4748"/>
                    <a:pt x="2351" y="4748"/>
                  </a:cubicBezTo>
                  <a:cubicBezTo>
                    <a:pt x="2312" y="4748"/>
                    <a:pt x="2273" y="4745"/>
                    <a:pt x="2234" y="4739"/>
                  </a:cubicBezTo>
                  <a:cubicBezTo>
                    <a:pt x="1857" y="4678"/>
                    <a:pt x="1680" y="4499"/>
                    <a:pt x="1538" y="4499"/>
                  </a:cubicBezTo>
                  <a:cubicBezTo>
                    <a:pt x="1499" y="4499"/>
                    <a:pt x="1463" y="4513"/>
                    <a:pt x="1425" y="4546"/>
                  </a:cubicBezTo>
                  <a:cubicBezTo>
                    <a:pt x="1271" y="4662"/>
                    <a:pt x="1984" y="5240"/>
                    <a:pt x="2389" y="5240"/>
                  </a:cubicBezTo>
                  <a:cubicBezTo>
                    <a:pt x="2812" y="5240"/>
                    <a:pt x="3217" y="5394"/>
                    <a:pt x="3621" y="5875"/>
                  </a:cubicBezTo>
                  <a:cubicBezTo>
                    <a:pt x="3872" y="6126"/>
                    <a:pt x="4064" y="6395"/>
                    <a:pt x="4219" y="6588"/>
                  </a:cubicBezTo>
                  <a:cubicBezTo>
                    <a:pt x="4276" y="6588"/>
                    <a:pt x="4296" y="6588"/>
                    <a:pt x="4353" y="6607"/>
                  </a:cubicBezTo>
                  <a:cubicBezTo>
                    <a:pt x="3718" y="6569"/>
                    <a:pt x="3063" y="5895"/>
                    <a:pt x="2543" y="5818"/>
                  </a:cubicBezTo>
                  <a:cubicBezTo>
                    <a:pt x="2427" y="5803"/>
                    <a:pt x="2290" y="5796"/>
                    <a:pt x="2142" y="5796"/>
                  </a:cubicBezTo>
                  <a:cubicBezTo>
                    <a:pt x="1275" y="5796"/>
                    <a:pt x="0" y="6037"/>
                    <a:pt x="115" y="6530"/>
                  </a:cubicBezTo>
                  <a:cubicBezTo>
                    <a:pt x="231" y="7089"/>
                    <a:pt x="1599" y="7050"/>
                    <a:pt x="2562" y="7224"/>
                  </a:cubicBezTo>
                  <a:cubicBezTo>
                    <a:pt x="3583" y="7320"/>
                    <a:pt x="3159" y="8225"/>
                    <a:pt x="4084" y="8534"/>
                  </a:cubicBezTo>
                  <a:cubicBezTo>
                    <a:pt x="4153" y="8556"/>
                    <a:pt x="4224" y="8566"/>
                    <a:pt x="4296" y="8566"/>
                  </a:cubicBezTo>
                  <a:cubicBezTo>
                    <a:pt x="5154" y="8566"/>
                    <a:pt x="6106" y="7089"/>
                    <a:pt x="6106" y="7089"/>
                  </a:cubicBezTo>
                  <a:cubicBezTo>
                    <a:pt x="6141" y="9577"/>
                    <a:pt x="6575" y="9770"/>
                    <a:pt x="7190" y="9770"/>
                  </a:cubicBezTo>
                  <a:cubicBezTo>
                    <a:pt x="7251" y="9770"/>
                    <a:pt x="7313" y="9768"/>
                    <a:pt x="7378" y="9767"/>
                  </a:cubicBezTo>
                  <a:cubicBezTo>
                    <a:pt x="7391" y="9766"/>
                    <a:pt x="7404" y="9766"/>
                    <a:pt x="7417" y="9766"/>
                  </a:cubicBezTo>
                  <a:cubicBezTo>
                    <a:pt x="8111" y="9766"/>
                    <a:pt x="8149" y="10273"/>
                    <a:pt x="8167" y="10556"/>
                  </a:cubicBezTo>
                  <a:cubicBezTo>
                    <a:pt x="8194" y="10784"/>
                    <a:pt x="8184" y="11345"/>
                    <a:pt x="8368" y="11345"/>
                  </a:cubicBezTo>
                  <a:cubicBezTo>
                    <a:pt x="8450" y="11345"/>
                    <a:pt x="8569" y="11236"/>
                    <a:pt x="8745" y="10942"/>
                  </a:cubicBezTo>
                  <a:cubicBezTo>
                    <a:pt x="9323" y="9978"/>
                    <a:pt x="9304" y="9535"/>
                    <a:pt x="8533" y="8919"/>
                  </a:cubicBezTo>
                  <a:cubicBezTo>
                    <a:pt x="8379" y="8803"/>
                    <a:pt x="8264" y="8688"/>
                    <a:pt x="8167" y="8572"/>
                  </a:cubicBezTo>
                  <a:cubicBezTo>
                    <a:pt x="8341" y="8572"/>
                    <a:pt x="8514" y="8534"/>
                    <a:pt x="8688" y="8457"/>
                  </a:cubicBezTo>
                  <a:cubicBezTo>
                    <a:pt x="8762" y="8423"/>
                    <a:pt x="8827" y="8407"/>
                    <a:pt x="8885" y="8407"/>
                  </a:cubicBezTo>
                  <a:cubicBezTo>
                    <a:pt x="9157" y="8407"/>
                    <a:pt x="9289" y="8743"/>
                    <a:pt x="9670" y="9092"/>
                  </a:cubicBezTo>
                  <a:cubicBezTo>
                    <a:pt x="9824" y="9246"/>
                    <a:pt x="9923" y="9317"/>
                    <a:pt x="9978" y="9317"/>
                  </a:cubicBezTo>
                  <a:cubicBezTo>
                    <a:pt x="10090" y="9317"/>
                    <a:pt x="10030" y="9035"/>
                    <a:pt x="9901" y="8572"/>
                  </a:cubicBezTo>
                  <a:cubicBezTo>
                    <a:pt x="9733" y="7933"/>
                    <a:pt x="9271" y="7690"/>
                    <a:pt x="8900" y="7690"/>
                  </a:cubicBezTo>
                  <a:cubicBezTo>
                    <a:pt x="8846" y="7690"/>
                    <a:pt x="8794" y="7696"/>
                    <a:pt x="8745" y="7705"/>
                  </a:cubicBezTo>
                  <a:cubicBezTo>
                    <a:pt x="8718" y="7710"/>
                    <a:pt x="8689" y="7712"/>
                    <a:pt x="8658" y="7712"/>
                  </a:cubicBezTo>
                  <a:cubicBezTo>
                    <a:pt x="8433" y="7712"/>
                    <a:pt x="8126" y="7597"/>
                    <a:pt x="7889" y="7480"/>
                  </a:cubicBezTo>
                  <a:lnTo>
                    <a:pt x="7889" y="7480"/>
                  </a:lnTo>
                  <a:cubicBezTo>
                    <a:pt x="7879" y="7509"/>
                    <a:pt x="7879" y="7539"/>
                    <a:pt x="7879" y="7551"/>
                  </a:cubicBezTo>
                  <a:cubicBezTo>
                    <a:pt x="7879" y="7527"/>
                    <a:pt x="7879" y="7503"/>
                    <a:pt x="7888" y="7479"/>
                  </a:cubicBezTo>
                  <a:lnTo>
                    <a:pt x="7888" y="7479"/>
                  </a:lnTo>
                  <a:cubicBezTo>
                    <a:pt x="7888" y="7479"/>
                    <a:pt x="7889" y="7479"/>
                    <a:pt x="7889" y="7480"/>
                  </a:cubicBezTo>
                  <a:lnTo>
                    <a:pt x="7889" y="7480"/>
                  </a:lnTo>
                  <a:cubicBezTo>
                    <a:pt x="7895" y="7464"/>
                    <a:pt x="7904" y="7449"/>
                    <a:pt x="7917" y="7436"/>
                  </a:cubicBezTo>
                  <a:lnTo>
                    <a:pt x="7917" y="7436"/>
                  </a:lnTo>
                  <a:cubicBezTo>
                    <a:pt x="7903" y="7450"/>
                    <a:pt x="7894" y="7465"/>
                    <a:pt x="7888" y="7479"/>
                  </a:cubicBezTo>
                  <a:lnTo>
                    <a:pt x="7888" y="7479"/>
                  </a:lnTo>
                  <a:cubicBezTo>
                    <a:pt x="7885" y="7477"/>
                    <a:pt x="7882" y="7476"/>
                    <a:pt x="7879" y="7474"/>
                  </a:cubicBezTo>
                  <a:lnTo>
                    <a:pt x="7879" y="7436"/>
                  </a:lnTo>
                  <a:cubicBezTo>
                    <a:pt x="7956" y="7031"/>
                    <a:pt x="8630" y="3718"/>
                    <a:pt x="8514" y="3217"/>
                  </a:cubicBezTo>
                  <a:cubicBezTo>
                    <a:pt x="8399" y="2697"/>
                    <a:pt x="8341" y="2081"/>
                    <a:pt x="8707" y="1483"/>
                  </a:cubicBezTo>
                  <a:cubicBezTo>
                    <a:pt x="9073" y="886"/>
                    <a:pt x="9208" y="251"/>
                    <a:pt x="8822" y="96"/>
                  </a:cubicBezTo>
                  <a:cubicBezTo>
                    <a:pt x="8639" y="19"/>
                    <a:pt x="8471" y="0"/>
                    <a:pt x="8348" y="0"/>
                  </a:cubicBezTo>
                  <a:close/>
                </a:path>
              </a:pathLst>
            </a:custGeom>
            <a:solidFill>
              <a:srgbClr val="FFFFFF"/>
            </a:solidFill>
            <a:ln cap="flat" cmpd="sng" w="1524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30"/>
            <p:cNvGrpSpPr/>
            <p:nvPr/>
          </p:nvGrpSpPr>
          <p:grpSpPr>
            <a:xfrm>
              <a:off x="2009143" y="4310116"/>
              <a:ext cx="871217" cy="990220"/>
              <a:chOff x="1140500" y="2393175"/>
              <a:chExt cx="249525" cy="283625"/>
            </a:xfrm>
          </p:grpSpPr>
          <p:sp>
            <p:nvSpPr>
              <p:cNvPr id="620" name="Google Shape;620;p30"/>
              <p:cNvSpPr/>
              <p:nvPr/>
            </p:nvSpPr>
            <p:spPr>
              <a:xfrm>
                <a:off x="1140500" y="2393175"/>
                <a:ext cx="231750" cy="283625"/>
              </a:xfrm>
              <a:custGeom>
                <a:rect b="b" l="l" r="r" t="t"/>
                <a:pathLst>
                  <a:path extrusionOk="0" h="11345" w="9270">
                    <a:moveTo>
                      <a:pt x="8300" y="0"/>
                    </a:moveTo>
                    <a:cubicBezTo>
                      <a:pt x="8163" y="0"/>
                      <a:pt x="8075" y="22"/>
                      <a:pt x="8075" y="22"/>
                    </a:cubicBezTo>
                    <a:cubicBezTo>
                      <a:pt x="8075" y="22"/>
                      <a:pt x="8095" y="542"/>
                      <a:pt x="8018" y="1024"/>
                    </a:cubicBezTo>
                    <a:cubicBezTo>
                      <a:pt x="7883" y="1525"/>
                      <a:pt x="6881" y="2815"/>
                      <a:pt x="6554" y="3412"/>
                    </a:cubicBezTo>
                    <a:cubicBezTo>
                      <a:pt x="6207" y="4029"/>
                      <a:pt x="6111" y="4568"/>
                      <a:pt x="5244" y="5955"/>
                    </a:cubicBezTo>
                    <a:cubicBezTo>
                      <a:pt x="4973" y="6382"/>
                      <a:pt x="4683" y="6531"/>
                      <a:pt x="4389" y="6531"/>
                    </a:cubicBezTo>
                    <a:cubicBezTo>
                      <a:pt x="3741" y="6531"/>
                      <a:pt x="3071" y="5809"/>
                      <a:pt x="2528" y="5743"/>
                    </a:cubicBezTo>
                    <a:cubicBezTo>
                      <a:pt x="2422" y="5730"/>
                      <a:pt x="2299" y="5724"/>
                      <a:pt x="2165" y="5724"/>
                    </a:cubicBezTo>
                    <a:cubicBezTo>
                      <a:pt x="1302" y="5724"/>
                      <a:pt x="0" y="5989"/>
                      <a:pt x="101" y="6456"/>
                    </a:cubicBezTo>
                    <a:cubicBezTo>
                      <a:pt x="235" y="7015"/>
                      <a:pt x="1622" y="6976"/>
                      <a:pt x="2547" y="7149"/>
                    </a:cubicBezTo>
                    <a:cubicBezTo>
                      <a:pt x="3491" y="7304"/>
                      <a:pt x="3106" y="8247"/>
                      <a:pt x="4030" y="8536"/>
                    </a:cubicBezTo>
                    <a:cubicBezTo>
                      <a:pt x="4103" y="8561"/>
                      <a:pt x="4178" y="8573"/>
                      <a:pt x="4253" y="8573"/>
                    </a:cubicBezTo>
                    <a:cubicBezTo>
                      <a:pt x="5109" y="8573"/>
                      <a:pt x="6053" y="7092"/>
                      <a:pt x="6053" y="7092"/>
                    </a:cubicBezTo>
                    <a:cubicBezTo>
                      <a:pt x="6088" y="9580"/>
                      <a:pt x="6511" y="9772"/>
                      <a:pt x="7145" y="9772"/>
                    </a:cubicBezTo>
                    <a:cubicBezTo>
                      <a:pt x="7203" y="9772"/>
                      <a:pt x="7263" y="9771"/>
                      <a:pt x="7324" y="9769"/>
                    </a:cubicBezTo>
                    <a:cubicBezTo>
                      <a:pt x="7359" y="9766"/>
                      <a:pt x="7392" y="9765"/>
                      <a:pt x="7424" y="9765"/>
                    </a:cubicBezTo>
                    <a:cubicBezTo>
                      <a:pt x="8025" y="9765"/>
                      <a:pt x="8096" y="10266"/>
                      <a:pt x="8114" y="10559"/>
                    </a:cubicBezTo>
                    <a:cubicBezTo>
                      <a:pt x="8127" y="10774"/>
                      <a:pt x="8122" y="11344"/>
                      <a:pt x="8313" y="11344"/>
                    </a:cubicBezTo>
                    <a:cubicBezTo>
                      <a:pt x="8396" y="11344"/>
                      <a:pt x="8517" y="11236"/>
                      <a:pt x="8692" y="10944"/>
                    </a:cubicBezTo>
                    <a:cubicBezTo>
                      <a:pt x="9270" y="9981"/>
                      <a:pt x="9251" y="9557"/>
                      <a:pt x="8480" y="8922"/>
                    </a:cubicBezTo>
                    <a:cubicBezTo>
                      <a:pt x="7690" y="8325"/>
                      <a:pt x="7729" y="7843"/>
                      <a:pt x="7806" y="7438"/>
                    </a:cubicBezTo>
                    <a:cubicBezTo>
                      <a:pt x="7883" y="7015"/>
                      <a:pt x="8557" y="3740"/>
                      <a:pt x="8422" y="3220"/>
                    </a:cubicBezTo>
                    <a:cubicBezTo>
                      <a:pt x="8307" y="2680"/>
                      <a:pt x="8268" y="2083"/>
                      <a:pt x="8615" y="1486"/>
                    </a:cubicBezTo>
                    <a:cubicBezTo>
                      <a:pt x="8962" y="889"/>
                      <a:pt x="9096" y="234"/>
                      <a:pt x="8750" y="80"/>
                    </a:cubicBezTo>
                    <a:cubicBezTo>
                      <a:pt x="8579" y="17"/>
                      <a:pt x="8421" y="0"/>
                      <a:pt x="8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1170450" y="2504250"/>
                <a:ext cx="98275" cy="53575"/>
              </a:xfrm>
              <a:custGeom>
                <a:rect b="b" l="l" r="r" t="t"/>
                <a:pathLst>
                  <a:path extrusionOk="0" h="2143" w="3931">
                    <a:moveTo>
                      <a:pt x="2268" y="0"/>
                    </a:moveTo>
                    <a:cubicBezTo>
                      <a:pt x="1858" y="0"/>
                      <a:pt x="1447" y="304"/>
                      <a:pt x="1037" y="304"/>
                    </a:cubicBezTo>
                    <a:cubicBezTo>
                      <a:pt x="1006" y="304"/>
                      <a:pt x="975" y="302"/>
                      <a:pt x="944" y="299"/>
                    </a:cubicBezTo>
                    <a:cubicBezTo>
                      <a:pt x="567" y="238"/>
                      <a:pt x="390" y="59"/>
                      <a:pt x="258" y="59"/>
                    </a:cubicBezTo>
                    <a:cubicBezTo>
                      <a:pt x="221" y="59"/>
                      <a:pt x="188" y="73"/>
                      <a:pt x="155" y="106"/>
                    </a:cubicBezTo>
                    <a:cubicBezTo>
                      <a:pt x="1" y="202"/>
                      <a:pt x="733" y="780"/>
                      <a:pt x="1137" y="780"/>
                    </a:cubicBezTo>
                    <a:cubicBezTo>
                      <a:pt x="1542" y="780"/>
                      <a:pt x="1965" y="915"/>
                      <a:pt x="2370" y="1397"/>
                    </a:cubicBezTo>
                    <a:cubicBezTo>
                      <a:pt x="2601" y="1666"/>
                      <a:pt x="2794" y="1936"/>
                      <a:pt x="2967" y="2129"/>
                    </a:cubicBezTo>
                    <a:cubicBezTo>
                      <a:pt x="3022" y="2138"/>
                      <a:pt x="3075" y="2142"/>
                      <a:pt x="3129" y="2142"/>
                    </a:cubicBezTo>
                    <a:cubicBezTo>
                      <a:pt x="3416" y="2142"/>
                      <a:pt x="3687" y="2004"/>
                      <a:pt x="3930" y="1647"/>
                    </a:cubicBezTo>
                    <a:cubicBezTo>
                      <a:pt x="3699" y="1454"/>
                      <a:pt x="3352" y="1185"/>
                      <a:pt x="3237" y="992"/>
                    </a:cubicBezTo>
                    <a:cubicBezTo>
                      <a:pt x="3044" y="684"/>
                      <a:pt x="2851" y="67"/>
                      <a:pt x="2389" y="10"/>
                    </a:cubicBezTo>
                    <a:cubicBezTo>
                      <a:pt x="2349" y="3"/>
                      <a:pt x="2308" y="0"/>
                      <a:pt x="2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1333225" y="2580075"/>
                <a:ext cx="56800" cy="46350"/>
              </a:xfrm>
              <a:custGeom>
                <a:rect b="b" l="l" r="r" t="t"/>
                <a:pathLst>
                  <a:path extrusionOk="0" h="1854" w="2272">
                    <a:moveTo>
                      <a:pt x="78" y="1"/>
                    </a:moveTo>
                    <a:cubicBezTo>
                      <a:pt x="20" y="309"/>
                      <a:pt x="0" y="675"/>
                      <a:pt x="347" y="1118"/>
                    </a:cubicBezTo>
                    <a:cubicBezTo>
                      <a:pt x="521" y="1118"/>
                      <a:pt x="694" y="1080"/>
                      <a:pt x="867" y="1003"/>
                    </a:cubicBezTo>
                    <a:cubicBezTo>
                      <a:pt x="942" y="969"/>
                      <a:pt x="1007" y="953"/>
                      <a:pt x="1065" y="953"/>
                    </a:cubicBezTo>
                    <a:cubicBezTo>
                      <a:pt x="1336" y="953"/>
                      <a:pt x="1469" y="1289"/>
                      <a:pt x="1850" y="1638"/>
                    </a:cubicBezTo>
                    <a:cubicBezTo>
                      <a:pt x="1996" y="1784"/>
                      <a:pt x="2094" y="1853"/>
                      <a:pt x="2153" y="1853"/>
                    </a:cubicBezTo>
                    <a:cubicBezTo>
                      <a:pt x="2272" y="1853"/>
                      <a:pt x="2229" y="1570"/>
                      <a:pt x="2100" y="1080"/>
                    </a:cubicBezTo>
                    <a:cubicBezTo>
                      <a:pt x="1927" y="440"/>
                      <a:pt x="1444" y="204"/>
                      <a:pt x="1068" y="204"/>
                    </a:cubicBezTo>
                    <a:cubicBezTo>
                      <a:pt x="1025" y="204"/>
                      <a:pt x="984" y="207"/>
                      <a:pt x="944" y="213"/>
                    </a:cubicBezTo>
                    <a:cubicBezTo>
                      <a:pt x="907" y="221"/>
                      <a:pt x="867" y="225"/>
                      <a:pt x="825" y="225"/>
                    </a:cubicBezTo>
                    <a:cubicBezTo>
                      <a:pt x="587" y="225"/>
                      <a:pt x="290" y="99"/>
                      <a:pt x="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1324075" y="2471550"/>
                <a:ext cx="21225" cy="91900"/>
              </a:xfrm>
              <a:custGeom>
                <a:rect b="b" l="l" r="r" t="t"/>
                <a:pathLst>
                  <a:path extrusionOk="0" h="3676" w="849">
                    <a:moveTo>
                      <a:pt x="737" y="0"/>
                    </a:moveTo>
                    <a:cubicBezTo>
                      <a:pt x="706" y="0"/>
                      <a:pt x="675" y="18"/>
                      <a:pt x="675" y="46"/>
                    </a:cubicBezTo>
                    <a:cubicBezTo>
                      <a:pt x="598" y="509"/>
                      <a:pt x="463" y="1164"/>
                      <a:pt x="347" y="1818"/>
                    </a:cubicBezTo>
                    <a:cubicBezTo>
                      <a:pt x="212" y="2473"/>
                      <a:pt x="97" y="3109"/>
                      <a:pt x="0" y="3571"/>
                    </a:cubicBezTo>
                    <a:cubicBezTo>
                      <a:pt x="0" y="3629"/>
                      <a:pt x="20" y="3648"/>
                      <a:pt x="58" y="3668"/>
                    </a:cubicBezTo>
                    <a:cubicBezTo>
                      <a:pt x="74" y="3673"/>
                      <a:pt x="88" y="3675"/>
                      <a:pt x="100" y="3675"/>
                    </a:cubicBezTo>
                    <a:cubicBezTo>
                      <a:pt x="134" y="3675"/>
                      <a:pt x="155" y="3657"/>
                      <a:pt x="155" y="3629"/>
                    </a:cubicBezTo>
                    <a:cubicBezTo>
                      <a:pt x="212" y="3167"/>
                      <a:pt x="366" y="2512"/>
                      <a:pt x="482" y="1857"/>
                    </a:cubicBezTo>
                    <a:cubicBezTo>
                      <a:pt x="598" y="1221"/>
                      <a:pt x="732" y="566"/>
                      <a:pt x="829" y="104"/>
                    </a:cubicBezTo>
                    <a:cubicBezTo>
                      <a:pt x="848" y="46"/>
                      <a:pt x="829" y="8"/>
                      <a:pt x="771" y="8"/>
                    </a:cubicBezTo>
                    <a:cubicBezTo>
                      <a:pt x="761" y="3"/>
                      <a:pt x="749" y="0"/>
                      <a:pt x="7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 name="Google Shape;624;p30"/>
          <p:cNvGrpSpPr/>
          <p:nvPr/>
        </p:nvGrpSpPr>
        <p:grpSpPr>
          <a:xfrm flipH="1" rot="2700000">
            <a:off x="5467466" y="4062456"/>
            <a:ext cx="892267" cy="1032667"/>
            <a:chOff x="242204" y="3985450"/>
            <a:chExt cx="892276" cy="1032677"/>
          </a:xfrm>
        </p:grpSpPr>
        <p:sp>
          <p:nvSpPr>
            <p:cNvPr id="625" name="Google Shape;625;p30"/>
            <p:cNvSpPr/>
            <p:nvPr/>
          </p:nvSpPr>
          <p:spPr>
            <a:xfrm>
              <a:off x="242204" y="3985450"/>
              <a:ext cx="878902" cy="1017822"/>
            </a:xfrm>
            <a:custGeom>
              <a:rect b="b" l="l" r="r" t="t"/>
              <a:pathLst>
                <a:path extrusionOk="0" h="8322" w="7186">
                  <a:moveTo>
                    <a:pt x="2986" y="2153"/>
                  </a:moveTo>
                  <a:cubicBezTo>
                    <a:pt x="2947" y="2172"/>
                    <a:pt x="2890" y="2172"/>
                    <a:pt x="2851" y="2211"/>
                  </a:cubicBezTo>
                  <a:lnTo>
                    <a:pt x="2851" y="2211"/>
                  </a:lnTo>
                  <a:cubicBezTo>
                    <a:pt x="2890" y="2172"/>
                    <a:pt x="2947" y="2153"/>
                    <a:pt x="2986" y="2153"/>
                  </a:cubicBezTo>
                  <a:close/>
                  <a:moveTo>
                    <a:pt x="2629" y="3517"/>
                  </a:moveTo>
                  <a:lnTo>
                    <a:pt x="2629" y="3517"/>
                  </a:lnTo>
                  <a:cubicBezTo>
                    <a:pt x="2583" y="3542"/>
                    <a:pt x="2541" y="3570"/>
                    <a:pt x="2504" y="3598"/>
                  </a:cubicBezTo>
                  <a:cubicBezTo>
                    <a:pt x="2546" y="3565"/>
                    <a:pt x="2587" y="3539"/>
                    <a:pt x="2629" y="3517"/>
                  </a:cubicBezTo>
                  <a:close/>
                  <a:moveTo>
                    <a:pt x="2158" y="3829"/>
                  </a:moveTo>
                  <a:lnTo>
                    <a:pt x="2158" y="3829"/>
                  </a:lnTo>
                  <a:cubicBezTo>
                    <a:pt x="2177" y="3848"/>
                    <a:pt x="2196" y="3848"/>
                    <a:pt x="2215" y="3868"/>
                  </a:cubicBezTo>
                  <a:cubicBezTo>
                    <a:pt x="2196" y="3868"/>
                    <a:pt x="2177" y="3848"/>
                    <a:pt x="2158" y="3829"/>
                  </a:cubicBezTo>
                  <a:close/>
                  <a:moveTo>
                    <a:pt x="5740" y="6584"/>
                  </a:moveTo>
                  <a:lnTo>
                    <a:pt x="5740" y="6584"/>
                  </a:lnTo>
                  <a:cubicBezTo>
                    <a:pt x="5721" y="6622"/>
                    <a:pt x="5721" y="6641"/>
                    <a:pt x="5683" y="6641"/>
                  </a:cubicBezTo>
                  <a:lnTo>
                    <a:pt x="5740" y="6584"/>
                  </a:lnTo>
                  <a:close/>
                  <a:moveTo>
                    <a:pt x="5567" y="6738"/>
                  </a:moveTo>
                  <a:cubicBezTo>
                    <a:pt x="5567" y="6757"/>
                    <a:pt x="5548" y="6757"/>
                    <a:pt x="5548" y="6757"/>
                  </a:cubicBezTo>
                  <a:lnTo>
                    <a:pt x="5567" y="6738"/>
                  </a:lnTo>
                  <a:close/>
                  <a:moveTo>
                    <a:pt x="5259" y="6950"/>
                  </a:moveTo>
                  <a:cubicBezTo>
                    <a:pt x="5259" y="6950"/>
                    <a:pt x="5240" y="6950"/>
                    <a:pt x="5240" y="6969"/>
                  </a:cubicBezTo>
                  <a:cubicBezTo>
                    <a:pt x="5240" y="6950"/>
                    <a:pt x="5240" y="6950"/>
                    <a:pt x="5259" y="6950"/>
                  </a:cubicBezTo>
                  <a:close/>
                  <a:moveTo>
                    <a:pt x="3316" y="1"/>
                  </a:moveTo>
                  <a:cubicBezTo>
                    <a:pt x="3289" y="1"/>
                    <a:pt x="3265" y="5"/>
                    <a:pt x="3255" y="15"/>
                  </a:cubicBezTo>
                  <a:cubicBezTo>
                    <a:pt x="2851" y="400"/>
                    <a:pt x="2678" y="1652"/>
                    <a:pt x="2620" y="2153"/>
                  </a:cubicBezTo>
                  <a:cubicBezTo>
                    <a:pt x="2584" y="2155"/>
                    <a:pt x="2547" y="2155"/>
                    <a:pt x="2509" y="2155"/>
                  </a:cubicBezTo>
                  <a:cubicBezTo>
                    <a:pt x="2308" y="2155"/>
                    <a:pt x="2091" y="2138"/>
                    <a:pt x="1863" y="2138"/>
                  </a:cubicBezTo>
                  <a:cubicBezTo>
                    <a:pt x="1546" y="2138"/>
                    <a:pt x="1209" y="2171"/>
                    <a:pt x="867" y="2327"/>
                  </a:cubicBezTo>
                  <a:cubicBezTo>
                    <a:pt x="0" y="2770"/>
                    <a:pt x="212" y="4542"/>
                    <a:pt x="212" y="4542"/>
                  </a:cubicBezTo>
                  <a:cubicBezTo>
                    <a:pt x="612" y="3756"/>
                    <a:pt x="1096" y="3564"/>
                    <a:pt x="1485" y="3564"/>
                  </a:cubicBezTo>
                  <a:cubicBezTo>
                    <a:pt x="1621" y="3564"/>
                    <a:pt x="1745" y="3587"/>
                    <a:pt x="1849" y="3617"/>
                  </a:cubicBezTo>
                  <a:cubicBezTo>
                    <a:pt x="1907" y="3810"/>
                    <a:pt x="2003" y="4060"/>
                    <a:pt x="2196" y="4099"/>
                  </a:cubicBezTo>
                  <a:cubicBezTo>
                    <a:pt x="2562" y="4234"/>
                    <a:pt x="2812" y="4523"/>
                    <a:pt x="2774" y="4811"/>
                  </a:cubicBezTo>
                  <a:cubicBezTo>
                    <a:pt x="2716" y="5100"/>
                    <a:pt x="3140" y="5351"/>
                    <a:pt x="3429" y="5447"/>
                  </a:cubicBezTo>
                  <a:cubicBezTo>
                    <a:pt x="3718" y="5543"/>
                    <a:pt x="3737" y="5832"/>
                    <a:pt x="3718" y="6102"/>
                  </a:cubicBezTo>
                  <a:cubicBezTo>
                    <a:pt x="3679" y="6295"/>
                    <a:pt x="4007" y="6661"/>
                    <a:pt x="4142" y="6950"/>
                  </a:cubicBezTo>
                  <a:cubicBezTo>
                    <a:pt x="4026" y="6930"/>
                    <a:pt x="3949" y="6892"/>
                    <a:pt x="3949" y="6892"/>
                  </a:cubicBezTo>
                  <a:cubicBezTo>
                    <a:pt x="3837" y="7440"/>
                    <a:pt x="3458" y="7537"/>
                    <a:pt x="3205" y="7537"/>
                  </a:cubicBezTo>
                  <a:cubicBezTo>
                    <a:pt x="3067" y="7537"/>
                    <a:pt x="2967" y="7508"/>
                    <a:pt x="2967" y="7508"/>
                  </a:cubicBezTo>
                  <a:lnTo>
                    <a:pt x="2967" y="7508"/>
                  </a:lnTo>
                  <a:cubicBezTo>
                    <a:pt x="3063" y="7759"/>
                    <a:pt x="2716" y="8144"/>
                    <a:pt x="2716" y="8144"/>
                  </a:cubicBezTo>
                  <a:cubicBezTo>
                    <a:pt x="3209" y="8270"/>
                    <a:pt x="3568" y="8321"/>
                    <a:pt x="3853" y="8321"/>
                  </a:cubicBezTo>
                  <a:cubicBezTo>
                    <a:pt x="4573" y="8321"/>
                    <a:pt x="4828" y="7996"/>
                    <a:pt x="5586" y="7720"/>
                  </a:cubicBezTo>
                  <a:cubicBezTo>
                    <a:pt x="6646" y="7335"/>
                    <a:pt x="7185" y="6160"/>
                    <a:pt x="7185" y="6160"/>
                  </a:cubicBezTo>
                  <a:lnTo>
                    <a:pt x="7185" y="6160"/>
                  </a:lnTo>
                  <a:cubicBezTo>
                    <a:pt x="7066" y="6339"/>
                    <a:pt x="6863" y="6394"/>
                    <a:pt x="6659" y="6394"/>
                  </a:cubicBezTo>
                  <a:cubicBezTo>
                    <a:pt x="6336" y="6394"/>
                    <a:pt x="6010" y="6256"/>
                    <a:pt x="6010" y="6256"/>
                  </a:cubicBezTo>
                  <a:cubicBezTo>
                    <a:pt x="5952" y="6333"/>
                    <a:pt x="5914" y="6391"/>
                    <a:pt x="5856" y="6449"/>
                  </a:cubicBezTo>
                  <a:cubicBezTo>
                    <a:pt x="5663" y="6333"/>
                    <a:pt x="5451" y="6179"/>
                    <a:pt x="5394" y="6006"/>
                  </a:cubicBezTo>
                  <a:cubicBezTo>
                    <a:pt x="5336" y="5659"/>
                    <a:pt x="5240" y="5120"/>
                    <a:pt x="4797" y="4831"/>
                  </a:cubicBezTo>
                  <a:cubicBezTo>
                    <a:pt x="4373" y="4542"/>
                    <a:pt x="4431" y="4330"/>
                    <a:pt x="4527" y="3983"/>
                  </a:cubicBezTo>
                  <a:cubicBezTo>
                    <a:pt x="4623" y="3733"/>
                    <a:pt x="4585" y="3116"/>
                    <a:pt x="4392" y="2770"/>
                  </a:cubicBezTo>
                  <a:cubicBezTo>
                    <a:pt x="4514" y="2718"/>
                    <a:pt x="4641" y="2698"/>
                    <a:pt x="4764" y="2698"/>
                  </a:cubicBezTo>
                  <a:cubicBezTo>
                    <a:pt x="5141" y="2698"/>
                    <a:pt x="5471" y="2885"/>
                    <a:pt x="5471" y="2885"/>
                  </a:cubicBezTo>
                  <a:cubicBezTo>
                    <a:pt x="5412" y="2397"/>
                    <a:pt x="5840" y="2341"/>
                    <a:pt x="6043" y="2341"/>
                  </a:cubicBezTo>
                  <a:cubicBezTo>
                    <a:pt x="6104" y="2341"/>
                    <a:pt x="6145" y="2346"/>
                    <a:pt x="6145" y="2346"/>
                  </a:cubicBezTo>
                  <a:lnTo>
                    <a:pt x="5374" y="1652"/>
                  </a:lnTo>
                  <a:cubicBezTo>
                    <a:pt x="5137" y="1439"/>
                    <a:pt x="4891" y="1357"/>
                    <a:pt x="4646" y="1357"/>
                  </a:cubicBezTo>
                  <a:cubicBezTo>
                    <a:pt x="4097" y="1357"/>
                    <a:pt x="3559" y="1771"/>
                    <a:pt x="3159" y="2038"/>
                  </a:cubicBezTo>
                  <a:cubicBezTo>
                    <a:pt x="3101" y="2057"/>
                    <a:pt x="3044" y="2076"/>
                    <a:pt x="2986" y="2115"/>
                  </a:cubicBezTo>
                  <a:cubicBezTo>
                    <a:pt x="2986" y="1132"/>
                    <a:pt x="3429" y="574"/>
                    <a:pt x="3641" y="362"/>
                  </a:cubicBezTo>
                  <a:cubicBezTo>
                    <a:pt x="3679" y="304"/>
                    <a:pt x="3679" y="208"/>
                    <a:pt x="3621" y="150"/>
                  </a:cubicBezTo>
                  <a:lnTo>
                    <a:pt x="3390" y="15"/>
                  </a:lnTo>
                  <a:cubicBezTo>
                    <a:pt x="3371" y="5"/>
                    <a:pt x="3342" y="1"/>
                    <a:pt x="3316" y="1"/>
                  </a:cubicBezTo>
                  <a:close/>
                </a:path>
              </a:pathLst>
            </a:custGeom>
            <a:solidFill>
              <a:srgbClr val="FFFFFF"/>
            </a:solidFill>
            <a:ln cap="flat" cmpd="sng" w="1524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0"/>
            <p:cNvGrpSpPr/>
            <p:nvPr/>
          </p:nvGrpSpPr>
          <p:grpSpPr>
            <a:xfrm>
              <a:off x="260348" y="3987708"/>
              <a:ext cx="874132" cy="1030420"/>
              <a:chOff x="1910650" y="2122700"/>
              <a:chExt cx="178675" cy="210625"/>
            </a:xfrm>
          </p:grpSpPr>
          <p:sp>
            <p:nvSpPr>
              <p:cNvPr id="627" name="Google Shape;627;p30"/>
              <p:cNvSpPr/>
              <p:nvPr/>
            </p:nvSpPr>
            <p:spPr>
              <a:xfrm>
                <a:off x="1955900" y="2190975"/>
                <a:ext cx="100200" cy="107850"/>
              </a:xfrm>
              <a:custGeom>
                <a:rect b="b" l="l" r="r" t="t"/>
                <a:pathLst>
                  <a:path extrusionOk="0" h="4314" w="4008">
                    <a:moveTo>
                      <a:pt x="2544" y="0"/>
                    </a:moveTo>
                    <a:cubicBezTo>
                      <a:pt x="2332" y="97"/>
                      <a:pt x="2100" y="270"/>
                      <a:pt x="1985" y="636"/>
                    </a:cubicBezTo>
                    <a:cubicBezTo>
                      <a:pt x="1985" y="636"/>
                      <a:pt x="1770" y="544"/>
                      <a:pt x="1470" y="544"/>
                    </a:cubicBezTo>
                    <a:cubicBezTo>
                      <a:pt x="1141" y="544"/>
                      <a:pt x="710" y="654"/>
                      <a:pt x="348" y="1118"/>
                    </a:cubicBezTo>
                    <a:cubicBezTo>
                      <a:pt x="348" y="1118"/>
                      <a:pt x="193" y="1021"/>
                      <a:pt x="1" y="944"/>
                    </a:cubicBezTo>
                    <a:lnTo>
                      <a:pt x="1" y="944"/>
                    </a:lnTo>
                    <a:cubicBezTo>
                      <a:pt x="59" y="1137"/>
                      <a:pt x="155" y="1387"/>
                      <a:pt x="348" y="1426"/>
                    </a:cubicBezTo>
                    <a:cubicBezTo>
                      <a:pt x="733" y="1580"/>
                      <a:pt x="1002" y="1869"/>
                      <a:pt x="945" y="2158"/>
                    </a:cubicBezTo>
                    <a:cubicBezTo>
                      <a:pt x="906" y="2447"/>
                      <a:pt x="1311" y="2716"/>
                      <a:pt x="1600" y="2793"/>
                    </a:cubicBezTo>
                    <a:cubicBezTo>
                      <a:pt x="1889" y="2909"/>
                      <a:pt x="1908" y="3179"/>
                      <a:pt x="1889" y="3448"/>
                    </a:cubicBezTo>
                    <a:cubicBezTo>
                      <a:pt x="1869" y="3641"/>
                      <a:pt x="2178" y="4007"/>
                      <a:pt x="2332" y="4296"/>
                    </a:cubicBezTo>
                    <a:cubicBezTo>
                      <a:pt x="2412" y="4305"/>
                      <a:pt x="2516" y="4314"/>
                      <a:pt x="2634" y="4314"/>
                    </a:cubicBezTo>
                    <a:cubicBezTo>
                      <a:pt x="3025" y="4314"/>
                      <a:pt x="3579" y="4216"/>
                      <a:pt x="4008" y="3699"/>
                    </a:cubicBezTo>
                    <a:cubicBezTo>
                      <a:pt x="3815" y="3564"/>
                      <a:pt x="3603" y="3429"/>
                      <a:pt x="3545" y="3256"/>
                    </a:cubicBezTo>
                    <a:cubicBezTo>
                      <a:pt x="3487" y="2890"/>
                      <a:pt x="3391" y="2370"/>
                      <a:pt x="2948" y="2081"/>
                    </a:cubicBezTo>
                    <a:cubicBezTo>
                      <a:pt x="2524" y="1792"/>
                      <a:pt x="2582" y="1580"/>
                      <a:pt x="2678" y="1233"/>
                    </a:cubicBezTo>
                    <a:cubicBezTo>
                      <a:pt x="2775" y="963"/>
                      <a:pt x="2736" y="366"/>
                      <a:pt x="2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1978050" y="2278625"/>
                <a:ext cx="111275" cy="54700"/>
              </a:xfrm>
              <a:custGeom>
                <a:rect b="b" l="l" r="r" t="t"/>
                <a:pathLst>
                  <a:path extrusionOk="0" h="2188" w="4451">
                    <a:moveTo>
                      <a:pt x="3237" y="0"/>
                    </a:moveTo>
                    <a:cubicBezTo>
                      <a:pt x="2826" y="696"/>
                      <a:pt x="2206" y="838"/>
                      <a:pt x="1769" y="838"/>
                    </a:cubicBezTo>
                    <a:cubicBezTo>
                      <a:pt x="1468" y="838"/>
                      <a:pt x="1253" y="771"/>
                      <a:pt x="1253" y="771"/>
                    </a:cubicBezTo>
                    <a:cubicBezTo>
                      <a:pt x="1146" y="1305"/>
                      <a:pt x="790" y="1408"/>
                      <a:pt x="529" y="1408"/>
                    </a:cubicBezTo>
                    <a:cubicBezTo>
                      <a:pt x="366" y="1408"/>
                      <a:pt x="239" y="1368"/>
                      <a:pt x="232" y="1368"/>
                    </a:cubicBezTo>
                    <a:lnTo>
                      <a:pt x="232" y="1368"/>
                    </a:lnTo>
                    <a:cubicBezTo>
                      <a:pt x="348" y="1638"/>
                      <a:pt x="1" y="2023"/>
                      <a:pt x="1" y="2023"/>
                    </a:cubicBezTo>
                    <a:cubicBezTo>
                      <a:pt x="480" y="2140"/>
                      <a:pt x="831" y="2188"/>
                      <a:pt x="1110" y="2188"/>
                    </a:cubicBezTo>
                    <a:cubicBezTo>
                      <a:pt x="1843" y="2188"/>
                      <a:pt x="2085" y="1859"/>
                      <a:pt x="2852" y="1580"/>
                    </a:cubicBezTo>
                    <a:cubicBezTo>
                      <a:pt x="3911" y="1195"/>
                      <a:pt x="4451" y="20"/>
                      <a:pt x="4451" y="19"/>
                    </a:cubicBezTo>
                    <a:lnTo>
                      <a:pt x="4451" y="19"/>
                    </a:lnTo>
                    <a:cubicBezTo>
                      <a:pt x="4339" y="131"/>
                      <a:pt x="4174" y="169"/>
                      <a:pt x="4001" y="169"/>
                    </a:cubicBezTo>
                    <a:cubicBezTo>
                      <a:pt x="3636" y="169"/>
                      <a:pt x="3237" y="0"/>
                      <a:pt x="3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1976125" y="2122700"/>
                <a:ext cx="26525" cy="54250"/>
              </a:xfrm>
              <a:custGeom>
                <a:rect b="b" l="l" r="r" t="t"/>
                <a:pathLst>
                  <a:path extrusionOk="0" h="2170" w="1061">
                    <a:moveTo>
                      <a:pt x="680" y="1"/>
                    </a:moveTo>
                    <a:cubicBezTo>
                      <a:pt x="651" y="1"/>
                      <a:pt x="627" y="6"/>
                      <a:pt x="617" y="15"/>
                    </a:cubicBezTo>
                    <a:cubicBezTo>
                      <a:pt x="213" y="400"/>
                      <a:pt x="39" y="1653"/>
                      <a:pt x="1" y="2153"/>
                    </a:cubicBezTo>
                    <a:cubicBezTo>
                      <a:pt x="35" y="2165"/>
                      <a:pt x="69" y="2169"/>
                      <a:pt x="103" y="2169"/>
                    </a:cubicBezTo>
                    <a:cubicBezTo>
                      <a:pt x="186" y="2169"/>
                      <a:pt x="271" y="2142"/>
                      <a:pt x="367" y="2115"/>
                    </a:cubicBezTo>
                    <a:cubicBezTo>
                      <a:pt x="367" y="1132"/>
                      <a:pt x="791" y="574"/>
                      <a:pt x="1003" y="362"/>
                    </a:cubicBezTo>
                    <a:cubicBezTo>
                      <a:pt x="1060" y="304"/>
                      <a:pt x="1060" y="208"/>
                      <a:pt x="983" y="169"/>
                    </a:cubicBezTo>
                    <a:lnTo>
                      <a:pt x="771" y="15"/>
                    </a:lnTo>
                    <a:cubicBezTo>
                      <a:pt x="742" y="6"/>
                      <a:pt x="709" y="1"/>
                      <a:pt x="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1910650" y="2156800"/>
                <a:ext cx="153150" cy="80900"/>
              </a:xfrm>
              <a:custGeom>
                <a:rect b="b" l="l" r="r" t="t"/>
                <a:pathLst>
                  <a:path extrusionOk="0" h="3236" w="6126">
                    <a:moveTo>
                      <a:pt x="4645" y="0"/>
                    </a:moveTo>
                    <a:cubicBezTo>
                      <a:pt x="4090" y="0"/>
                      <a:pt x="3544" y="431"/>
                      <a:pt x="3140" y="674"/>
                    </a:cubicBezTo>
                    <a:cubicBezTo>
                      <a:pt x="2947" y="807"/>
                      <a:pt x="2719" y="837"/>
                      <a:pt x="2467" y="837"/>
                    </a:cubicBezTo>
                    <a:cubicBezTo>
                      <a:pt x="2266" y="837"/>
                      <a:pt x="2049" y="818"/>
                      <a:pt x="1822" y="818"/>
                    </a:cubicBezTo>
                    <a:cubicBezTo>
                      <a:pt x="1512" y="818"/>
                      <a:pt x="1183" y="853"/>
                      <a:pt x="848" y="1021"/>
                    </a:cubicBezTo>
                    <a:cubicBezTo>
                      <a:pt x="0" y="1425"/>
                      <a:pt x="212" y="3236"/>
                      <a:pt x="212" y="3236"/>
                    </a:cubicBezTo>
                    <a:cubicBezTo>
                      <a:pt x="600" y="2469"/>
                      <a:pt x="1068" y="2269"/>
                      <a:pt x="1450" y="2269"/>
                    </a:cubicBezTo>
                    <a:cubicBezTo>
                      <a:pt x="1864" y="2269"/>
                      <a:pt x="2177" y="2504"/>
                      <a:pt x="2177" y="2504"/>
                    </a:cubicBezTo>
                    <a:cubicBezTo>
                      <a:pt x="2549" y="2041"/>
                      <a:pt x="2980" y="1930"/>
                      <a:pt x="3306" y="1930"/>
                    </a:cubicBezTo>
                    <a:cubicBezTo>
                      <a:pt x="3604" y="1930"/>
                      <a:pt x="3814" y="2022"/>
                      <a:pt x="3814" y="2022"/>
                    </a:cubicBezTo>
                    <a:cubicBezTo>
                      <a:pt x="4020" y="1475"/>
                      <a:pt x="4390" y="1329"/>
                      <a:pt x="4725" y="1329"/>
                    </a:cubicBezTo>
                    <a:cubicBezTo>
                      <a:pt x="5110" y="1329"/>
                      <a:pt x="5452" y="1521"/>
                      <a:pt x="5452" y="1521"/>
                    </a:cubicBezTo>
                    <a:cubicBezTo>
                      <a:pt x="5397" y="1058"/>
                      <a:pt x="5758" y="990"/>
                      <a:pt x="5973" y="990"/>
                    </a:cubicBezTo>
                    <a:cubicBezTo>
                      <a:pt x="6062" y="990"/>
                      <a:pt x="6126" y="1001"/>
                      <a:pt x="6126" y="1001"/>
                    </a:cubicBezTo>
                    <a:lnTo>
                      <a:pt x="5355" y="289"/>
                    </a:lnTo>
                    <a:cubicBezTo>
                      <a:pt x="5124" y="80"/>
                      <a:pt x="4883" y="0"/>
                      <a:pt x="4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2015625" y="2161550"/>
                <a:ext cx="35650" cy="21450"/>
              </a:xfrm>
              <a:custGeom>
                <a:rect b="b" l="l" r="r" t="t"/>
                <a:pathLst>
                  <a:path extrusionOk="0" h="858" w="1426">
                    <a:moveTo>
                      <a:pt x="145" y="0"/>
                    </a:moveTo>
                    <a:cubicBezTo>
                      <a:pt x="123" y="0"/>
                      <a:pt x="100" y="1"/>
                      <a:pt x="77" y="2"/>
                    </a:cubicBezTo>
                    <a:cubicBezTo>
                      <a:pt x="39" y="2"/>
                      <a:pt x="0" y="60"/>
                      <a:pt x="0" y="99"/>
                    </a:cubicBezTo>
                    <a:cubicBezTo>
                      <a:pt x="0" y="156"/>
                      <a:pt x="58" y="176"/>
                      <a:pt x="97" y="176"/>
                    </a:cubicBezTo>
                    <a:cubicBezTo>
                      <a:pt x="127" y="173"/>
                      <a:pt x="157" y="171"/>
                      <a:pt x="189" y="171"/>
                    </a:cubicBezTo>
                    <a:cubicBezTo>
                      <a:pt x="360" y="171"/>
                      <a:pt x="553" y="219"/>
                      <a:pt x="732" y="349"/>
                    </a:cubicBezTo>
                    <a:cubicBezTo>
                      <a:pt x="944" y="484"/>
                      <a:pt x="1118" y="657"/>
                      <a:pt x="1253" y="831"/>
                    </a:cubicBezTo>
                    <a:cubicBezTo>
                      <a:pt x="1266" y="844"/>
                      <a:pt x="1299" y="858"/>
                      <a:pt x="1324" y="858"/>
                    </a:cubicBezTo>
                    <a:cubicBezTo>
                      <a:pt x="1334" y="858"/>
                      <a:pt x="1343" y="855"/>
                      <a:pt x="1349" y="850"/>
                    </a:cubicBezTo>
                    <a:cubicBezTo>
                      <a:pt x="1426" y="811"/>
                      <a:pt x="1426" y="754"/>
                      <a:pt x="1387" y="734"/>
                    </a:cubicBezTo>
                    <a:cubicBezTo>
                      <a:pt x="1233" y="561"/>
                      <a:pt x="1041" y="368"/>
                      <a:pt x="829" y="233"/>
                    </a:cubicBezTo>
                    <a:cubicBezTo>
                      <a:pt x="668" y="109"/>
                      <a:pt x="425" y="0"/>
                      <a:pt x="1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 name="Google Shape;632;p30"/>
          <p:cNvGrpSpPr/>
          <p:nvPr/>
        </p:nvGrpSpPr>
        <p:grpSpPr>
          <a:xfrm rot="-925981">
            <a:off x="4024047" y="84883"/>
            <a:ext cx="756167" cy="872688"/>
            <a:chOff x="7560277" y="515042"/>
            <a:chExt cx="756200" cy="872726"/>
          </a:xfrm>
        </p:grpSpPr>
        <p:sp>
          <p:nvSpPr>
            <p:cNvPr id="633" name="Google Shape;633;p30"/>
            <p:cNvSpPr/>
            <p:nvPr/>
          </p:nvSpPr>
          <p:spPr>
            <a:xfrm>
              <a:off x="7560277" y="517003"/>
              <a:ext cx="732564" cy="868531"/>
            </a:xfrm>
            <a:custGeom>
              <a:rect b="b" l="l" r="r" t="t"/>
              <a:pathLst>
                <a:path extrusionOk="0" h="7452" w="6285">
                  <a:moveTo>
                    <a:pt x="2582" y="1032"/>
                  </a:moveTo>
                  <a:lnTo>
                    <a:pt x="2544" y="1052"/>
                  </a:lnTo>
                  <a:cubicBezTo>
                    <a:pt x="2544" y="1032"/>
                    <a:pt x="2544" y="1032"/>
                    <a:pt x="2582" y="1032"/>
                  </a:cubicBezTo>
                  <a:close/>
                  <a:moveTo>
                    <a:pt x="5877" y="6257"/>
                  </a:moveTo>
                  <a:cubicBezTo>
                    <a:pt x="5866" y="6269"/>
                    <a:pt x="5853" y="6281"/>
                    <a:pt x="5838" y="6291"/>
                  </a:cubicBezTo>
                  <a:lnTo>
                    <a:pt x="5877" y="6257"/>
                  </a:lnTo>
                  <a:close/>
                  <a:moveTo>
                    <a:pt x="3047" y="0"/>
                  </a:moveTo>
                  <a:cubicBezTo>
                    <a:pt x="2764" y="0"/>
                    <a:pt x="2144" y="212"/>
                    <a:pt x="1465" y="589"/>
                  </a:cubicBezTo>
                  <a:cubicBezTo>
                    <a:pt x="598" y="1071"/>
                    <a:pt x="1" y="1591"/>
                    <a:pt x="97" y="1764"/>
                  </a:cubicBezTo>
                  <a:lnTo>
                    <a:pt x="193" y="1957"/>
                  </a:lnTo>
                  <a:cubicBezTo>
                    <a:pt x="208" y="2000"/>
                    <a:pt x="255" y="2022"/>
                    <a:pt x="326" y="2022"/>
                  </a:cubicBezTo>
                  <a:cubicBezTo>
                    <a:pt x="350" y="2022"/>
                    <a:pt x="376" y="2020"/>
                    <a:pt x="405" y="2015"/>
                  </a:cubicBezTo>
                  <a:lnTo>
                    <a:pt x="444" y="2728"/>
                  </a:lnTo>
                  <a:cubicBezTo>
                    <a:pt x="444" y="2805"/>
                    <a:pt x="482" y="2901"/>
                    <a:pt x="521" y="2978"/>
                  </a:cubicBezTo>
                  <a:lnTo>
                    <a:pt x="2640" y="6792"/>
                  </a:lnTo>
                  <a:cubicBezTo>
                    <a:pt x="2833" y="7178"/>
                    <a:pt x="3216" y="7372"/>
                    <a:pt x="3603" y="7389"/>
                  </a:cubicBezTo>
                  <a:lnTo>
                    <a:pt x="3564" y="7389"/>
                  </a:lnTo>
                  <a:cubicBezTo>
                    <a:pt x="3591" y="7431"/>
                    <a:pt x="3657" y="7452"/>
                    <a:pt x="3752" y="7452"/>
                  </a:cubicBezTo>
                  <a:cubicBezTo>
                    <a:pt x="4009" y="7452"/>
                    <a:pt x="4480" y="7304"/>
                    <a:pt x="4971" y="7023"/>
                  </a:cubicBezTo>
                  <a:cubicBezTo>
                    <a:pt x="5626" y="6657"/>
                    <a:pt x="6107" y="6214"/>
                    <a:pt x="6069" y="6041"/>
                  </a:cubicBezTo>
                  <a:lnTo>
                    <a:pt x="6069" y="6041"/>
                  </a:lnTo>
                  <a:cubicBezTo>
                    <a:pt x="6061" y="6045"/>
                    <a:pt x="6054" y="6050"/>
                    <a:pt x="6047" y="6055"/>
                  </a:cubicBezTo>
                  <a:lnTo>
                    <a:pt x="6047" y="6055"/>
                  </a:lnTo>
                  <a:cubicBezTo>
                    <a:pt x="6266" y="5703"/>
                    <a:pt x="6284" y="5279"/>
                    <a:pt x="6088" y="4904"/>
                  </a:cubicBezTo>
                  <a:lnTo>
                    <a:pt x="3969" y="1071"/>
                  </a:lnTo>
                  <a:cubicBezTo>
                    <a:pt x="3911" y="994"/>
                    <a:pt x="3873" y="955"/>
                    <a:pt x="3796" y="898"/>
                  </a:cubicBezTo>
                  <a:lnTo>
                    <a:pt x="3218" y="474"/>
                  </a:lnTo>
                  <a:cubicBezTo>
                    <a:pt x="3295" y="378"/>
                    <a:pt x="3314" y="300"/>
                    <a:pt x="3295" y="262"/>
                  </a:cubicBezTo>
                  <a:lnTo>
                    <a:pt x="3198" y="50"/>
                  </a:lnTo>
                  <a:cubicBezTo>
                    <a:pt x="3178" y="17"/>
                    <a:pt x="3125" y="0"/>
                    <a:pt x="3047" y="0"/>
                  </a:cubicBezTo>
                  <a:close/>
                </a:path>
              </a:pathLst>
            </a:custGeom>
            <a:solidFill>
              <a:srgbClr val="FFFFFF"/>
            </a:solidFill>
            <a:ln cap="flat" cmpd="sng" w="1524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30"/>
            <p:cNvGrpSpPr/>
            <p:nvPr/>
          </p:nvGrpSpPr>
          <p:grpSpPr>
            <a:xfrm>
              <a:off x="7568644" y="515042"/>
              <a:ext cx="747833" cy="872726"/>
              <a:chOff x="484675" y="2362675"/>
              <a:chExt cx="160400" cy="187200"/>
            </a:xfrm>
          </p:grpSpPr>
          <p:sp>
            <p:nvSpPr>
              <p:cNvPr id="635" name="Google Shape;635;p30"/>
              <p:cNvSpPr/>
              <p:nvPr/>
            </p:nvSpPr>
            <p:spPr>
              <a:xfrm>
                <a:off x="574725" y="2514600"/>
                <a:ext cx="63600" cy="35275"/>
              </a:xfrm>
              <a:custGeom>
                <a:rect b="b" l="l" r="r" t="t"/>
                <a:pathLst>
                  <a:path extrusionOk="0" h="1411" w="2544">
                    <a:moveTo>
                      <a:pt x="2505" y="0"/>
                    </a:moveTo>
                    <a:lnTo>
                      <a:pt x="2505" y="0"/>
                    </a:lnTo>
                    <a:cubicBezTo>
                      <a:pt x="2409" y="135"/>
                      <a:pt x="2255" y="289"/>
                      <a:pt x="2062" y="385"/>
                    </a:cubicBezTo>
                    <a:lnTo>
                      <a:pt x="1349" y="790"/>
                    </a:lnTo>
                    <a:lnTo>
                      <a:pt x="617" y="1194"/>
                    </a:lnTo>
                    <a:cubicBezTo>
                      <a:pt x="425" y="1329"/>
                      <a:pt x="213" y="1349"/>
                      <a:pt x="1" y="1349"/>
                    </a:cubicBezTo>
                    <a:cubicBezTo>
                      <a:pt x="27" y="1390"/>
                      <a:pt x="94" y="1411"/>
                      <a:pt x="192" y="1411"/>
                    </a:cubicBezTo>
                    <a:cubicBezTo>
                      <a:pt x="454" y="1411"/>
                      <a:pt x="935" y="1263"/>
                      <a:pt x="1426" y="983"/>
                    </a:cubicBezTo>
                    <a:cubicBezTo>
                      <a:pt x="2062" y="617"/>
                      <a:pt x="2544" y="193"/>
                      <a:pt x="2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484675" y="2362675"/>
                <a:ext cx="82875" cy="45775"/>
              </a:xfrm>
              <a:custGeom>
                <a:rect b="b" l="l" r="r" t="t"/>
                <a:pathLst>
                  <a:path extrusionOk="0" h="1831" w="3315">
                    <a:moveTo>
                      <a:pt x="3075" y="0"/>
                    </a:moveTo>
                    <a:cubicBezTo>
                      <a:pt x="2796" y="0"/>
                      <a:pt x="2170" y="221"/>
                      <a:pt x="1484" y="587"/>
                    </a:cubicBezTo>
                    <a:cubicBezTo>
                      <a:pt x="617" y="1049"/>
                      <a:pt x="1" y="1589"/>
                      <a:pt x="97" y="1762"/>
                    </a:cubicBezTo>
                    <a:cubicBezTo>
                      <a:pt x="125" y="1808"/>
                      <a:pt x="189" y="1830"/>
                      <a:pt x="282" y="1830"/>
                    </a:cubicBezTo>
                    <a:cubicBezTo>
                      <a:pt x="578" y="1830"/>
                      <a:pt x="1171" y="1609"/>
                      <a:pt x="1831" y="1242"/>
                    </a:cubicBezTo>
                    <a:cubicBezTo>
                      <a:pt x="2717" y="780"/>
                      <a:pt x="3314" y="221"/>
                      <a:pt x="3218" y="48"/>
                    </a:cubicBezTo>
                    <a:cubicBezTo>
                      <a:pt x="3198" y="16"/>
                      <a:pt x="3148" y="0"/>
                      <a:pt x="3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491425" y="2368200"/>
                <a:ext cx="72250" cy="40475"/>
              </a:xfrm>
              <a:custGeom>
                <a:rect b="b" l="l" r="r" t="t"/>
                <a:pathLst>
                  <a:path extrusionOk="0" h="1619" w="2890">
                    <a:moveTo>
                      <a:pt x="2890" y="0"/>
                    </a:moveTo>
                    <a:cubicBezTo>
                      <a:pt x="2601" y="0"/>
                      <a:pt x="1985" y="212"/>
                      <a:pt x="1330" y="597"/>
                    </a:cubicBezTo>
                    <a:cubicBezTo>
                      <a:pt x="675" y="963"/>
                      <a:pt x="155" y="1368"/>
                      <a:pt x="0" y="1618"/>
                    </a:cubicBezTo>
                    <a:cubicBezTo>
                      <a:pt x="289" y="1618"/>
                      <a:pt x="925" y="1406"/>
                      <a:pt x="1580" y="1021"/>
                    </a:cubicBezTo>
                    <a:cubicBezTo>
                      <a:pt x="2254" y="655"/>
                      <a:pt x="2755" y="251"/>
                      <a:pt x="28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487575" y="2364825"/>
                <a:ext cx="82375" cy="48700"/>
              </a:xfrm>
              <a:custGeom>
                <a:rect b="b" l="l" r="r" t="t"/>
                <a:pathLst>
                  <a:path extrusionOk="0" h="1948" w="3295">
                    <a:moveTo>
                      <a:pt x="3102" y="0"/>
                    </a:moveTo>
                    <a:lnTo>
                      <a:pt x="3107" y="11"/>
                    </a:lnTo>
                    <a:lnTo>
                      <a:pt x="3107" y="11"/>
                    </a:lnTo>
                    <a:cubicBezTo>
                      <a:pt x="3106" y="7"/>
                      <a:pt x="3104" y="4"/>
                      <a:pt x="3102" y="0"/>
                    </a:cubicBezTo>
                    <a:close/>
                    <a:moveTo>
                      <a:pt x="3107" y="11"/>
                    </a:moveTo>
                    <a:lnTo>
                      <a:pt x="3107" y="11"/>
                    </a:lnTo>
                    <a:cubicBezTo>
                      <a:pt x="3172" y="178"/>
                      <a:pt x="2582" y="704"/>
                      <a:pt x="1734" y="1175"/>
                    </a:cubicBezTo>
                    <a:cubicBezTo>
                      <a:pt x="1074" y="1542"/>
                      <a:pt x="470" y="1763"/>
                      <a:pt x="177" y="1763"/>
                    </a:cubicBezTo>
                    <a:cubicBezTo>
                      <a:pt x="85" y="1763"/>
                      <a:pt x="23" y="1742"/>
                      <a:pt x="0" y="1695"/>
                    </a:cubicBezTo>
                    <a:lnTo>
                      <a:pt x="0" y="1695"/>
                    </a:lnTo>
                    <a:lnTo>
                      <a:pt x="97" y="1888"/>
                    </a:lnTo>
                    <a:cubicBezTo>
                      <a:pt x="119" y="1929"/>
                      <a:pt x="178" y="1948"/>
                      <a:pt x="267" y="1948"/>
                    </a:cubicBezTo>
                    <a:cubicBezTo>
                      <a:pt x="557" y="1948"/>
                      <a:pt x="1166" y="1737"/>
                      <a:pt x="1830" y="1368"/>
                    </a:cubicBezTo>
                    <a:cubicBezTo>
                      <a:pt x="2697" y="886"/>
                      <a:pt x="3294" y="347"/>
                      <a:pt x="3198" y="193"/>
                    </a:cubicBezTo>
                    <a:lnTo>
                      <a:pt x="3107" y="1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495750" y="2374450"/>
                <a:ext cx="149325" cy="172725"/>
              </a:xfrm>
              <a:custGeom>
                <a:rect b="b" l="l" r="r" t="t"/>
                <a:pathLst>
                  <a:path extrusionOk="0" h="6909" w="5973">
                    <a:moveTo>
                      <a:pt x="2813" y="1"/>
                    </a:moveTo>
                    <a:cubicBezTo>
                      <a:pt x="2621" y="232"/>
                      <a:pt x="2139" y="617"/>
                      <a:pt x="1523" y="964"/>
                    </a:cubicBezTo>
                    <a:cubicBezTo>
                      <a:pt x="887" y="1291"/>
                      <a:pt x="309" y="1503"/>
                      <a:pt x="1" y="1542"/>
                    </a:cubicBezTo>
                    <a:lnTo>
                      <a:pt x="59" y="2254"/>
                    </a:lnTo>
                    <a:cubicBezTo>
                      <a:pt x="59" y="2331"/>
                      <a:pt x="78" y="2428"/>
                      <a:pt x="116" y="2505"/>
                    </a:cubicBezTo>
                    <a:lnTo>
                      <a:pt x="2235" y="6319"/>
                    </a:lnTo>
                    <a:cubicBezTo>
                      <a:pt x="2457" y="6698"/>
                      <a:pt x="2839" y="6908"/>
                      <a:pt x="3230" y="6908"/>
                    </a:cubicBezTo>
                    <a:cubicBezTo>
                      <a:pt x="3415" y="6908"/>
                      <a:pt x="3603" y="6861"/>
                      <a:pt x="3776" y="6762"/>
                    </a:cubicBezTo>
                    <a:lnTo>
                      <a:pt x="4508" y="6357"/>
                    </a:lnTo>
                    <a:lnTo>
                      <a:pt x="5221" y="5934"/>
                    </a:lnTo>
                    <a:cubicBezTo>
                      <a:pt x="5780" y="5625"/>
                      <a:pt x="5972" y="4951"/>
                      <a:pt x="5664" y="4393"/>
                    </a:cubicBezTo>
                    <a:lnTo>
                      <a:pt x="3545" y="578"/>
                    </a:lnTo>
                    <a:lnTo>
                      <a:pt x="3391" y="424"/>
                    </a:lnTo>
                    <a:lnTo>
                      <a:pt x="2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568000" y="2393800"/>
                <a:ext cx="65525" cy="105900"/>
              </a:xfrm>
              <a:custGeom>
                <a:rect b="b" l="l" r="r" t="t"/>
                <a:pathLst>
                  <a:path extrusionOk="0" h="4236" w="2621">
                    <a:moveTo>
                      <a:pt x="281" y="1"/>
                    </a:moveTo>
                    <a:cubicBezTo>
                      <a:pt x="246" y="1"/>
                      <a:pt x="210" y="11"/>
                      <a:pt x="174" y="36"/>
                    </a:cubicBezTo>
                    <a:cubicBezTo>
                      <a:pt x="39" y="113"/>
                      <a:pt x="0" y="228"/>
                      <a:pt x="77" y="344"/>
                    </a:cubicBezTo>
                    <a:lnTo>
                      <a:pt x="2177" y="4100"/>
                    </a:lnTo>
                    <a:cubicBezTo>
                      <a:pt x="2215" y="4189"/>
                      <a:pt x="2278" y="4236"/>
                      <a:pt x="2355" y="4236"/>
                    </a:cubicBezTo>
                    <a:cubicBezTo>
                      <a:pt x="2395" y="4236"/>
                      <a:pt x="2439" y="4223"/>
                      <a:pt x="2485" y="4196"/>
                    </a:cubicBezTo>
                    <a:cubicBezTo>
                      <a:pt x="2582" y="4139"/>
                      <a:pt x="2620" y="4004"/>
                      <a:pt x="2582" y="3888"/>
                    </a:cubicBezTo>
                    <a:lnTo>
                      <a:pt x="482" y="132"/>
                    </a:lnTo>
                    <a:cubicBezTo>
                      <a:pt x="429" y="53"/>
                      <a:pt x="358" y="1"/>
                      <a:pt x="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 name="Google Shape;641;p30"/>
          <p:cNvGrpSpPr/>
          <p:nvPr/>
        </p:nvGrpSpPr>
        <p:grpSpPr>
          <a:xfrm>
            <a:off x="281362" y="958825"/>
            <a:ext cx="1296422" cy="1134394"/>
            <a:chOff x="482874" y="263700"/>
            <a:chExt cx="1296422" cy="1134394"/>
          </a:xfrm>
        </p:grpSpPr>
        <p:sp>
          <p:nvSpPr>
            <p:cNvPr id="642" name="Google Shape;642;p30"/>
            <p:cNvSpPr/>
            <p:nvPr/>
          </p:nvSpPr>
          <p:spPr>
            <a:xfrm>
              <a:off x="482874" y="263700"/>
              <a:ext cx="1285027" cy="1124072"/>
            </a:xfrm>
            <a:custGeom>
              <a:rect b="b" l="l" r="r" t="t"/>
              <a:pathLst>
                <a:path extrusionOk="0" h="10836" w="12387">
                  <a:moveTo>
                    <a:pt x="5866" y="0"/>
                  </a:moveTo>
                  <a:cubicBezTo>
                    <a:pt x="5382" y="0"/>
                    <a:pt x="4900" y="389"/>
                    <a:pt x="4199" y="1682"/>
                  </a:cubicBezTo>
                  <a:cubicBezTo>
                    <a:pt x="3448" y="3031"/>
                    <a:pt x="3333" y="3089"/>
                    <a:pt x="1984" y="4129"/>
                  </a:cubicBezTo>
                  <a:cubicBezTo>
                    <a:pt x="636" y="5169"/>
                    <a:pt x="250" y="6151"/>
                    <a:pt x="250" y="6151"/>
                  </a:cubicBezTo>
                  <a:lnTo>
                    <a:pt x="616" y="6498"/>
                  </a:lnTo>
                  <a:cubicBezTo>
                    <a:pt x="578" y="6517"/>
                    <a:pt x="578" y="6556"/>
                    <a:pt x="616" y="6594"/>
                  </a:cubicBezTo>
                  <a:lnTo>
                    <a:pt x="250" y="6980"/>
                  </a:lnTo>
                  <a:lnTo>
                    <a:pt x="443" y="7211"/>
                  </a:lnTo>
                  <a:lnTo>
                    <a:pt x="405" y="7211"/>
                  </a:lnTo>
                  <a:cubicBezTo>
                    <a:pt x="385" y="7230"/>
                    <a:pt x="385" y="7307"/>
                    <a:pt x="405" y="7326"/>
                  </a:cubicBezTo>
                  <a:lnTo>
                    <a:pt x="443" y="7326"/>
                  </a:lnTo>
                  <a:lnTo>
                    <a:pt x="0" y="8039"/>
                  </a:lnTo>
                  <a:lnTo>
                    <a:pt x="347" y="8251"/>
                  </a:lnTo>
                  <a:lnTo>
                    <a:pt x="347" y="8270"/>
                  </a:lnTo>
                  <a:cubicBezTo>
                    <a:pt x="347" y="8328"/>
                    <a:pt x="366" y="8367"/>
                    <a:pt x="385" y="8367"/>
                  </a:cubicBezTo>
                  <a:lnTo>
                    <a:pt x="270" y="8810"/>
                  </a:lnTo>
                  <a:cubicBezTo>
                    <a:pt x="270" y="8810"/>
                    <a:pt x="328" y="8867"/>
                    <a:pt x="2273" y="9330"/>
                  </a:cubicBezTo>
                  <a:cubicBezTo>
                    <a:pt x="4219" y="9792"/>
                    <a:pt x="4392" y="10697"/>
                    <a:pt x="5683" y="10832"/>
                  </a:cubicBezTo>
                  <a:cubicBezTo>
                    <a:pt x="5712" y="10834"/>
                    <a:pt x="5740" y="10835"/>
                    <a:pt x="5769" y="10835"/>
                  </a:cubicBezTo>
                  <a:cubicBezTo>
                    <a:pt x="6029" y="10835"/>
                    <a:pt x="6289" y="10757"/>
                    <a:pt x="6550" y="10601"/>
                  </a:cubicBezTo>
                  <a:lnTo>
                    <a:pt x="6550" y="10601"/>
                  </a:lnTo>
                  <a:cubicBezTo>
                    <a:pt x="6530" y="10736"/>
                    <a:pt x="6550" y="10755"/>
                    <a:pt x="6588" y="10755"/>
                  </a:cubicBezTo>
                  <a:cubicBezTo>
                    <a:pt x="6627" y="10755"/>
                    <a:pt x="6684" y="10736"/>
                    <a:pt x="6684" y="10678"/>
                  </a:cubicBezTo>
                  <a:cubicBezTo>
                    <a:pt x="6684" y="10659"/>
                    <a:pt x="6704" y="10640"/>
                    <a:pt x="6704" y="10582"/>
                  </a:cubicBezTo>
                  <a:cubicBezTo>
                    <a:pt x="7686" y="9965"/>
                    <a:pt x="8668" y="8559"/>
                    <a:pt x="9439" y="7712"/>
                  </a:cubicBezTo>
                  <a:cubicBezTo>
                    <a:pt x="10479" y="6556"/>
                    <a:pt x="12386" y="4919"/>
                    <a:pt x="11751" y="3455"/>
                  </a:cubicBezTo>
                  <a:cubicBezTo>
                    <a:pt x="11115" y="1991"/>
                    <a:pt x="10210" y="2299"/>
                    <a:pt x="8534" y="1933"/>
                  </a:cubicBezTo>
                  <a:cubicBezTo>
                    <a:pt x="6838" y="1586"/>
                    <a:pt x="5972" y="6"/>
                    <a:pt x="5972" y="6"/>
                  </a:cubicBezTo>
                  <a:cubicBezTo>
                    <a:pt x="5936" y="2"/>
                    <a:pt x="5901" y="0"/>
                    <a:pt x="5866" y="0"/>
                  </a:cubicBezTo>
                  <a:close/>
                </a:path>
              </a:pathLst>
            </a:custGeom>
            <a:solidFill>
              <a:srgbClr val="FFFFFF"/>
            </a:solidFill>
            <a:ln cap="flat" cmpd="sng" w="1524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30"/>
            <p:cNvGrpSpPr/>
            <p:nvPr/>
          </p:nvGrpSpPr>
          <p:grpSpPr>
            <a:xfrm>
              <a:off x="488252" y="267383"/>
              <a:ext cx="1291044" cy="1130711"/>
              <a:chOff x="612775" y="1543975"/>
              <a:chExt cx="311125" cy="272500"/>
            </a:xfrm>
          </p:grpSpPr>
          <p:sp>
            <p:nvSpPr>
              <p:cNvPr id="644" name="Google Shape;644;p30"/>
              <p:cNvSpPr/>
              <p:nvPr/>
            </p:nvSpPr>
            <p:spPr>
              <a:xfrm>
                <a:off x="612775" y="1543975"/>
                <a:ext cx="311125" cy="272500"/>
              </a:xfrm>
              <a:custGeom>
                <a:rect b="b" l="l" r="r" t="t"/>
                <a:pathLst>
                  <a:path extrusionOk="0" h="10900" w="12445">
                    <a:moveTo>
                      <a:pt x="5882" y="0"/>
                    </a:moveTo>
                    <a:cubicBezTo>
                      <a:pt x="5403" y="0"/>
                      <a:pt x="4905" y="413"/>
                      <a:pt x="4181" y="1686"/>
                    </a:cubicBezTo>
                    <a:cubicBezTo>
                      <a:pt x="3430" y="3034"/>
                      <a:pt x="3314" y="3111"/>
                      <a:pt x="1966" y="4152"/>
                    </a:cubicBezTo>
                    <a:cubicBezTo>
                      <a:pt x="617" y="5192"/>
                      <a:pt x="232" y="6174"/>
                      <a:pt x="232" y="6174"/>
                    </a:cubicBezTo>
                    <a:lnTo>
                      <a:pt x="675" y="6559"/>
                    </a:lnTo>
                    <a:lnTo>
                      <a:pt x="232" y="7022"/>
                    </a:lnTo>
                    <a:lnTo>
                      <a:pt x="482" y="7330"/>
                    </a:lnTo>
                    <a:lnTo>
                      <a:pt x="1" y="8100"/>
                    </a:lnTo>
                    <a:lnTo>
                      <a:pt x="405" y="8370"/>
                    </a:lnTo>
                    <a:lnTo>
                      <a:pt x="251" y="8871"/>
                    </a:lnTo>
                    <a:cubicBezTo>
                      <a:pt x="251" y="8871"/>
                      <a:pt x="309" y="8929"/>
                      <a:pt x="2255" y="9391"/>
                    </a:cubicBezTo>
                    <a:cubicBezTo>
                      <a:pt x="4200" y="9853"/>
                      <a:pt x="4373" y="10740"/>
                      <a:pt x="5683" y="10894"/>
                    </a:cubicBezTo>
                    <a:cubicBezTo>
                      <a:pt x="5723" y="10898"/>
                      <a:pt x="5762" y="10900"/>
                      <a:pt x="5802" y="10900"/>
                    </a:cubicBezTo>
                    <a:cubicBezTo>
                      <a:pt x="7080" y="10900"/>
                      <a:pt x="8469" y="8836"/>
                      <a:pt x="9478" y="7715"/>
                    </a:cubicBezTo>
                    <a:cubicBezTo>
                      <a:pt x="10538" y="6559"/>
                      <a:pt x="12445" y="4922"/>
                      <a:pt x="11790" y="3458"/>
                    </a:cubicBezTo>
                    <a:cubicBezTo>
                      <a:pt x="11173" y="1975"/>
                      <a:pt x="10249" y="2302"/>
                      <a:pt x="8573" y="1936"/>
                    </a:cubicBezTo>
                    <a:cubicBezTo>
                      <a:pt x="6878" y="1570"/>
                      <a:pt x="6011" y="10"/>
                      <a:pt x="6011" y="10"/>
                    </a:cubicBezTo>
                    <a:cubicBezTo>
                      <a:pt x="5968" y="4"/>
                      <a:pt x="5925" y="0"/>
                      <a:pt x="5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628675" y="1705700"/>
                <a:ext cx="156525" cy="106300"/>
              </a:xfrm>
              <a:custGeom>
                <a:rect b="b" l="l" r="r" t="t"/>
                <a:pathLst>
                  <a:path extrusionOk="0" h="4252" w="6261">
                    <a:moveTo>
                      <a:pt x="112" y="1"/>
                    </a:moveTo>
                    <a:cubicBezTo>
                      <a:pt x="93" y="1"/>
                      <a:pt x="74" y="5"/>
                      <a:pt x="58" y="13"/>
                    </a:cubicBezTo>
                    <a:cubicBezTo>
                      <a:pt x="0" y="33"/>
                      <a:pt x="0" y="90"/>
                      <a:pt x="39" y="129"/>
                    </a:cubicBezTo>
                    <a:cubicBezTo>
                      <a:pt x="58" y="187"/>
                      <a:pt x="925" y="1246"/>
                      <a:pt x="2582" y="1477"/>
                    </a:cubicBezTo>
                    <a:cubicBezTo>
                      <a:pt x="3757" y="1651"/>
                      <a:pt x="5201" y="2209"/>
                      <a:pt x="5760" y="3038"/>
                    </a:cubicBezTo>
                    <a:cubicBezTo>
                      <a:pt x="6011" y="3384"/>
                      <a:pt x="6049" y="3770"/>
                      <a:pt x="5953" y="4155"/>
                    </a:cubicBezTo>
                    <a:cubicBezTo>
                      <a:pt x="5933" y="4174"/>
                      <a:pt x="5953" y="4232"/>
                      <a:pt x="6030" y="4251"/>
                    </a:cubicBezTo>
                    <a:cubicBezTo>
                      <a:pt x="6049" y="4251"/>
                      <a:pt x="6107" y="4232"/>
                      <a:pt x="6145" y="4193"/>
                    </a:cubicBezTo>
                    <a:cubicBezTo>
                      <a:pt x="6261" y="3750"/>
                      <a:pt x="6203" y="3327"/>
                      <a:pt x="5933" y="2941"/>
                    </a:cubicBezTo>
                    <a:cubicBezTo>
                      <a:pt x="5298" y="2017"/>
                      <a:pt x="3757" y="1477"/>
                      <a:pt x="2639" y="1304"/>
                    </a:cubicBezTo>
                    <a:cubicBezTo>
                      <a:pt x="1021" y="1092"/>
                      <a:pt x="174" y="33"/>
                      <a:pt x="174" y="33"/>
                    </a:cubicBezTo>
                    <a:cubicBezTo>
                      <a:pt x="163" y="10"/>
                      <a:pt x="138" y="1"/>
                      <a:pt x="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621450" y="1724925"/>
                <a:ext cx="148825" cy="80325"/>
              </a:xfrm>
              <a:custGeom>
                <a:rect b="b" l="l" r="r" t="t"/>
                <a:pathLst>
                  <a:path extrusionOk="0" h="3213" w="5953">
                    <a:moveTo>
                      <a:pt x="135" y="0"/>
                    </a:moveTo>
                    <a:cubicBezTo>
                      <a:pt x="111" y="0"/>
                      <a:pt x="87" y="5"/>
                      <a:pt x="78" y="15"/>
                    </a:cubicBezTo>
                    <a:cubicBezTo>
                      <a:pt x="58" y="34"/>
                      <a:pt x="58" y="111"/>
                      <a:pt x="78" y="130"/>
                    </a:cubicBezTo>
                    <a:cubicBezTo>
                      <a:pt x="135" y="188"/>
                      <a:pt x="1137" y="1132"/>
                      <a:pt x="2774" y="1306"/>
                    </a:cubicBezTo>
                    <a:cubicBezTo>
                      <a:pt x="4026" y="1460"/>
                      <a:pt x="5202" y="1941"/>
                      <a:pt x="5625" y="2500"/>
                    </a:cubicBezTo>
                    <a:cubicBezTo>
                      <a:pt x="5722" y="2635"/>
                      <a:pt x="5760" y="2789"/>
                      <a:pt x="5741" y="2904"/>
                    </a:cubicBezTo>
                    <a:cubicBezTo>
                      <a:pt x="5741" y="3001"/>
                      <a:pt x="5722" y="3058"/>
                      <a:pt x="5683" y="3058"/>
                    </a:cubicBezTo>
                    <a:cubicBezTo>
                      <a:pt x="5680" y="3060"/>
                      <a:pt x="5676" y="3060"/>
                      <a:pt x="5671" y="3060"/>
                    </a:cubicBezTo>
                    <a:cubicBezTo>
                      <a:pt x="5597" y="3060"/>
                      <a:pt x="5363" y="2914"/>
                      <a:pt x="5163" y="2750"/>
                    </a:cubicBezTo>
                    <a:cubicBezTo>
                      <a:pt x="4778" y="2500"/>
                      <a:pt x="4219" y="2115"/>
                      <a:pt x="3487" y="1922"/>
                    </a:cubicBezTo>
                    <a:cubicBezTo>
                      <a:pt x="2023" y="1498"/>
                      <a:pt x="116" y="1017"/>
                      <a:pt x="97" y="1017"/>
                    </a:cubicBezTo>
                    <a:cubicBezTo>
                      <a:pt x="58" y="1017"/>
                      <a:pt x="0" y="1055"/>
                      <a:pt x="0" y="1094"/>
                    </a:cubicBezTo>
                    <a:cubicBezTo>
                      <a:pt x="0" y="1151"/>
                      <a:pt x="20" y="1190"/>
                      <a:pt x="78" y="1190"/>
                    </a:cubicBezTo>
                    <a:cubicBezTo>
                      <a:pt x="97" y="1228"/>
                      <a:pt x="2004" y="1710"/>
                      <a:pt x="3468" y="2095"/>
                    </a:cubicBezTo>
                    <a:cubicBezTo>
                      <a:pt x="4181" y="2249"/>
                      <a:pt x="4701" y="2635"/>
                      <a:pt x="5086" y="2904"/>
                    </a:cubicBezTo>
                    <a:cubicBezTo>
                      <a:pt x="5356" y="3097"/>
                      <a:pt x="5548" y="3213"/>
                      <a:pt x="5683" y="3213"/>
                    </a:cubicBezTo>
                    <a:cubicBezTo>
                      <a:pt x="5722" y="3213"/>
                      <a:pt x="5741" y="3213"/>
                      <a:pt x="5760" y="3193"/>
                    </a:cubicBezTo>
                    <a:cubicBezTo>
                      <a:pt x="5856" y="3174"/>
                      <a:pt x="5914" y="3078"/>
                      <a:pt x="5934" y="2924"/>
                    </a:cubicBezTo>
                    <a:cubicBezTo>
                      <a:pt x="5953" y="2750"/>
                      <a:pt x="5895" y="2596"/>
                      <a:pt x="5760" y="2404"/>
                    </a:cubicBezTo>
                    <a:cubicBezTo>
                      <a:pt x="5298" y="1826"/>
                      <a:pt x="4065" y="1286"/>
                      <a:pt x="2794" y="1151"/>
                    </a:cubicBezTo>
                    <a:cubicBezTo>
                      <a:pt x="1214" y="959"/>
                      <a:pt x="193" y="15"/>
                      <a:pt x="193" y="15"/>
                    </a:cubicBezTo>
                    <a:cubicBezTo>
                      <a:pt x="183" y="5"/>
                      <a:pt x="159" y="0"/>
                      <a:pt x="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656600" y="1581300"/>
                <a:ext cx="123325" cy="131000"/>
              </a:xfrm>
              <a:custGeom>
                <a:rect b="b" l="l" r="r" t="t"/>
                <a:pathLst>
                  <a:path extrusionOk="0" h="5240" w="4933">
                    <a:moveTo>
                      <a:pt x="4855" y="0"/>
                    </a:moveTo>
                    <a:cubicBezTo>
                      <a:pt x="4816" y="0"/>
                      <a:pt x="4759" y="39"/>
                      <a:pt x="4759" y="77"/>
                    </a:cubicBezTo>
                    <a:cubicBezTo>
                      <a:pt x="4605" y="732"/>
                      <a:pt x="4084" y="1195"/>
                      <a:pt x="3545" y="1676"/>
                    </a:cubicBezTo>
                    <a:cubicBezTo>
                      <a:pt x="3352" y="1830"/>
                      <a:pt x="3121" y="2023"/>
                      <a:pt x="2929" y="2215"/>
                    </a:cubicBezTo>
                    <a:cubicBezTo>
                      <a:pt x="2620" y="2543"/>
                      <a:pt x="2389" y="2890"/>
                      <a:pt x="2120" y="3256"/>
                    </a:cubicBezTo>
                    <a:cubicBezTo>
                      <a:pt x="1966" y="3448"/>
                      <a:pt x="1831" y="3660"/>
                      <a:pt x="1657" y="3853"/>
                    </a:cubicBezTo>
                    <a:cubicBezTo>
                      <a:pt x="1137" y="4508"/>
                      <a:pt x="617" y="4893"/>
                      <a:pt x="78" y="5066"/>
                    </a:cubicBezTo>
                    <a:cubicBezTo>
                      <a:pt x="39" y="5066"/>
                      <a:pt x="1" y="5105"/>
                      <a:pt x="20" y="5163"/>
                    </a:cubicBezTo>
                    <a:cubicBezTo>
                      <a:pt x="20" y="5201"/>
                      <a:pt x="39" y="5240"/>
                      <a:pt x="97" y="5240"/>
                    </a:cubicBezTo>
                    <a:cubicBezTo>
                      <a:pt x="694" y="5066"/>
                      <a:pt x="1253" y="4662"/>
                      <a:pt x="1773" y="3988"/>
                    </a:cubicBezTo>
                    <a:cubicBezTo>
                      <a:pt x="1946" y="3757"/>
                      <a:pt x="2100" y="3564"/>
                      <a:pt x="2235" y="3352"/>
                    </a:cubicBezTo>
                    <a:cubicBezTo>
                      <a:pt x="2505" y="3025"/>
                      <a:pt x="2775" y="2659"/>
                      <a:pt x="3064" y="2350"/>
                    </a:cubicBezTo>
                    <a:cubicBezTo>
                      <a:pt x="3256" y="2158"/>
                      <a:pt x="3468" y="1965"/>
                      <a:pt x="3661" y="1792"/>
                    </a:cubicBezTo>
                    <a:cubicBezTo>
                      <a:pt x="4181" y="1310"/>
                      <a:pt x="4739" y="809"/>
                      <a:pt x="4932" y="97"/>
                    </a:cubicBezTo>
                    <a:cubicBezTo>
                      <a:pt x="4932" y="58"/>
                      <a:pt x="4913" y="0"/>
                      <a:pt x="48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689825" y="1640125"/>
                <a:ext cx="61675" cy="80850"/>
              </a:xfrm>
              <a:custGeom>
                <a:rect b="b" l="l" r="r" t="t"/>
                <a:pathLst>
                  <a:path extrusionOk="0" h="3234" w="2467">
                    <a:moveTo>
                      <a:pt x="2396" y="1"/>
                    </a:moveTo>
                    <a:cubicBezTo>
                      <a:pt x="2383" y="1"/>
                      <a:pt x="2368" y="5"/>
                      <a:pt x="2351" y="17"/>
                    </a:cubicBezTo>
                    <a:cubicBezTo>
                      <a:pt x="2216" y="55"/>
                      <a:pt x="2120" y="228"/>
                      <a:pt x="2120" y="460"/>
                    </a:cubicBezTo>
                    <a:lnTo>
                      <a:pt x="2120" y="498"/>
                    </a:lnTo>
                    <a:cubicBezTo>
                      <a:pt x="2120" y="614"/>
                      <a:pt x="2120" y="768"/>
                      <a:pt x="2043" y="826"/>
                    </a:cubicBezTo>
                    <a:lnTo>
                      <a:pt x="1889" y="903"/>
                    </a:lnTo>
                    <a:cubicBezTo>
                      <a:pt x="1831" y="922"/>
                      <a:pt x="1773" y="922"/>
                      <a:pt x="1735" y="980"/>
                    </a:cubicBezTo>
                    <a:cubicBezTo>
                      <a:pt x="1561" y="1095"/>
                      <a:pt x="1503" y="1288"/>
                      <a:pt x="1484" y="1461"/>
                    </a:cubicBezTo>
                    <a:cubicBezTo>
                      <a:pt x="1465" y="1615"/>
                      <a:pt x="1446" y="1770"/>
                      <a:pt x="1311" y="1847"/>
                    </a:cubicBezTo>
                    <a:cubicBezTo>
                      <a:pt x="1291" y="1847"/>
                      <a:pt x="1272" y="1866"/>
                      <a:pt x="1253" y="1866"/>
                    </a:cubicBezTo>
                    <a:cubicBezTo>
                      <a:pt x="1214" y="1866"/>
                      <a:pt x="1195" y="1885"/>
                      <a:pt x="1176" y="1885"/>
                    </a:cubicBezTo>
                    <a:cubicBezTo>
                      <a:pt x="1003" y="1962"/>
                      <a:pt x="906" y="2136"/>
                      <a:pt x="810" y="2270"/>
                    </a:cubicBezTo>
                    <a:lnTo>
                      <a:pt x="771" y="2328"/>
                    </a:lnTo>
                    <a:cubicBezTo>
                      <a:pt x="579" y="2617"/>
                      <a:pt x="328" y="2887"/>
                      <a:pt x="39" y="3079"/>
                    </a:cubicBezTo>
                    <a:cubicBezTo>
                      <a:pt x="1" y="3099"/>
                      <a:pt x="1" y="3137"/>
                      <a:pt x="20" y="3195"/>
                    </a:cubicBezTo>
                    <a:cubicBezTo>
                      <a:pt x="39" y="3214"/>
                      <a:pt x="59" y="3234"/>
                      <a:pt x="97" y="3234"/>
                    </a:cubicBezTo>
                    <a:lnTo>
                      <a:pt x="155" y="3234"/>
                    </a:lnTo>
                    <a:cubicBezTo>
                      <a:pt x="463" y="3022"/>
                      <a:pt x="733" y="2752"/>
                      <a:pt x="925" y="2444"/>
                    </a:cubicBezTo>
                    <a:lnTo>
                      <a:pt x="983" y="2367"/>
                    </a:lnTo>
                    <a:cubicBezTo>
                      <a:pt x="1080" y="2232"/>
                      <a:pt x="1157" y="2116"/>
                      <a:pt x="1272" y="2039"/>
                    </a:cubicBezTo>
                    <a:cubicBezTo>
                      <a:pt x="1272" y="2039"/>
                      <a:pt x="1291" y="2020"/>
                      <a:pt x="1311" y="2020"/>
                    </a:cubicBezTo>
                    <a:cubicBezTo>
                      <a:pt x="1349" y="1981"/>
                      <a:pt x="1388" y="1981"/>
                      <a:pt x="1407" y="1962"/>
                    </a:cubicBezTo>
                    <a:cubicBezTo>
                      <a:pt x="1580" y="1866"/>
                      <a:pt x="1600" y="1654"/>
                      <a:pt x="1657" y="1481"/>
                    </a:cubicBezTo>
                    <a:cubicBezTo>
                      <a:pt x="1677" y="1307"/>
                      <a:pt x="1735" y="1172"/>
                      <a:pt x="1831" y="1095"/>
                    </a:cubicBezTo>
                    <a:cubicBezTo>
                      <a:pt x="1850" y="1076"/>
                      <a:pt x="1889" y="1076"/>
                      <a:pt x="1946" y="1038"/>
                    </a:cubicBezTo>
                    <a:cubicBezTo>
                      <a:pt x="2023" y="1018"/>
                      <a:pt x="2081" y="999"/>
                      <a:pt x="2139" y="941"/>
                    </a:cubicBezTo>
                    <a:cubicBezTo>
                      <a:pt x="2274" y="826"/>
                      <a:pt x="2274" y="633"/>
                      <a:pt x="2274" y="498"/>
                    </a:cubicBezTo>
                    <a:lnTo>
                      <a:pt x="2274" y="460"/>
                    </a:lnTo>
                    <a:cubicBezTo>
                      <a:pt x="2274" y="402"/>
                      <a:pt x="2274" y="209"/>
                      <a:pt x="2409" y="151"/>
                    </a:cubicBezTo>
                    <a:cubicBezTo>
                      <a:pt x="2447" y="151"/>
                      <a:pt x="2467" y="113"/>
                      <a:pt x="2447" y="55"/>
                    </a:cubicBezTo>
                    <a:cubicBezTo>
                      <a:pt x="2447" y="28"/>
                      <a:pt x="2428" y="1"/>
                      <a:pt x="23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717275" y="1649750"/>
                <a:ext cx="57350" cy="82775"/>
              </a:xfrm>
              <a:custGeom>
                <a:rect b="b" l="l" r="r" t="t"/>
                <a:pathLst>
                  <a:path extrusionOk="0" h="3311" w="2294">
                    <a:moveTo>
                      <a:pt x="2187" y="0"/>
                    </a:moveTo>
                    <a:cubicBezTo>
                      <a:pt x="2173" y="0"/>
                      <a:pt x="2157" y="5"/>
                      <a:pt x="2139" y="17"/>
                    </a:cubicBezTo>
                    <a:cubicBezTo>
                      <a:pt x="1927" y="132"/>
                      <a:pt x="1812" y="325"/>
                      <a:pt x="1754" y="556"/>
                    </a:cubicBezTo>
                    <a:cubicBezTo>
                      <a:pt x="1735" y="653"/>
                      <a:pt x="1735" y="730"/>
                      <a:pt x="1735" y="807"/>
                    </a:cubicBezTo>
                    <a:lnTo>
                      <a:pt x="1735" y="980"/>
                    </a:lnTo>
                    <a:cubicBezTo>
                      <a:pt x="1735" y="1096"/>
                      <a:pt x="1657" y="1192"/>
                      <a:pt x="1580" y="1230"/>
                    </a:cubicBezTo>
                    <a:cubicBezTo>
                      <a:pt x="1561" y="1230"/>
                      <a:pt x="1542" y="1269"/>
                      <a:pt x="1523" y="1269"/>
                    </a:cubicBezTo>
                    <a:cubicBezTo>
                      <a:pt x="1465" y="1269"/>
                      <a:pt x="1446" y="1288"/>
                      <a:pt x="1426" y="1288"/>
                    </a:cubicBezTo>
                    <a:cubicBezTo>
                      <a:pt x="1176" y="1385"/>
                      <a:pt x="1080" y="1654"/>
                      <a:pt x="1041" y="1905"/>
                    </a:cubicBezTo>
                    <a:cubicBezTo>
                      <a:pt x="1022" y="2136"/>
                      <a:pt x="945" y="2348"/>
                      <a:pt x="771" y="2425"/>
                    </a:cubicBezTo>
                    <a:cubicBezTo>
                      <a:pt x="733" y="2425"/>
                      <a:pt x="694" y="2444"/>
                      <a:pt x="675" y="2444"/>
                    </a:cubicBezTo>
                    <a:cubicBezTo>
                      <a:pt x="637" y="2463"/>
                      <a:pt x="579" y="2463"/>
                      <a:pt x="540" y="2502"/>
                    </a:cubicBezTo>
                    <a:cubicBezTo>
                      <a:pt x="367" y="2560"/>
                      <a:pt x="290" y="2714"/>
                      <a:pt x="232" y="2849"/>
                    </a:cubicBezTo>
                    <a:cubicBezTo>
                      <a:pt x="174" y="2983"/>
                      <a:pt x="155" y="3099"/>
                      <a:pt x="59" y="3137"/>
                    </a:cubicBezTo>
                    <a:cubicBezTo>
                      <a:pt x="1" y="3176"/>
                      <a:pt x="1" y="3215"/>
                      <a:pt x="20" y="3272"/>
                    </a:cubicBezTo>
                    <a:cubicBezTo>
                      <a:pt x="59" y="3292"/>
                      <a:pt x="78" y="3311"/>
                      <a:pt x="97" y="3311"/>
                    </a:cubicBezTo>
                    <a:lnTo>
                      <a:pt x="193" y="3311"/>
                    </a:lnTo>
                    <a:cubicBezTo>
                      <a:pt x="309" y="3215"/>
                      <a:pt x="386" y="3080"/>
                      <a:pt x="425" y="2945"/>
                    </a:cubicBezTo>
                    <a:cubicBezTo>
                      <a:pt x="482" y="2829"/>
                      <a:pt x="521" y="2714"/>
                      <a:pt x="617" y="2656"/>
                    </a:cubicBezTo>
                    <a:cubicBezTo>
                      <a:pt x="656" y="2656"/>
                      <a:pt x="675" y="2637"/>
                      <a:pt x="714" y="2637"/>
                    </a:cubicBezTo>
                    <a:cubicBezTo>
                      <a:pt x="771" y="2637"/>
                      <a:pt x="791" y="2637"/>
                      <a:pt x="848" y="2617"/>
                    </a:cubicBezTo>
                    <a:cubicBezTo>
                      <a:pt x="1080" y="2521"/>
                      <a:pt x="1176" y="2251"/>
                      <a:pt x="1234" y="1982"/>
                    </a:cubicBezTo>
                    <a:cubicBezTo>
                      <a:pt x="1272" y="1770"/>
                      <a:pt x="1349" y="1558"/>
                      <a:pt x="1523" y="1481"/>
                    </a:cubicBezTo>
                    <a:cubicBezTo>
                      <a:pt x="1542" y="1462"/>
                      <a:pt x="1561" y="1462"/>
                      <a:pt x="1580" y="1462"/>
                    </a:cubicBezTo>
                    <a:cubicBezTo>
                      <a:pt x="1638" y="1423"/>
                      <a:pt x="1657" y="1423"/>
                      <a:pt x="1715" y="1404"/>
                    </a:cubicBezTo>
                    <a:cubicBezTo>
                      <a:pt x="1831" y="1327"/>
                      <a:pt x="1927" y="1192"/>
                      <a:pt x="1946" y="999"/>
                    </a:cubicBezTo>
                    <a:lnTo>
                      <a:pt x="1946" y="807"/>
                    </a:lnTo>
                    <a:lnTo>
                      <a:pt x="1946" y="595"/>
                    </a:lnTo>
                    <a:cubicBezTo>
                      <a:pt x="1966" y="421"/>
                      <a:pt x="2062" y="248"/>
                      <a:pt x="2235" y="152"/>
                    </a:cubicBezTo>
                    <a:cubicBezTo>
                      <a:pt x="2255" y="132"/>
                      <a:pt x="2293" y="75"/>
                      <a:pt x="2255" y="36"/>
                    </a:cubicBezTo>
                    <a:cubicBezTo>
                      <a:pt x="2241" y="23"/>
                      <a:pt x="2219" y="0"/>
                      <a:pt x="21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743775" y="1660100"/>
                <a:ext cx="48650" cy="72425"/>
              </a:xfrm>
              <a:custGeom>
                <a:rect b="b" l="l" r="r" t="t"/>
                <a:pathLst>
                  <a:path extrusionOk="0" h="2897" w="1946">
                    <a:moveTo>
                      <a:pt x="1843" y="0"/>
                    </a:moveTo>
                    <a:cubicBezTo>
                      <a:pt x="1832" y="0"/>
                      <a:pt x="1821" y="3"/>
                      <a:pt x="1811" y="7"/>
                    </a:cubicBezTo>
                    <a:cubicBezTo>
                      <a:pt x="1580" y="84"/>
                      <a:pt x="1426" y="296"/>
                      <a:pt x="1445" y="547"/>
                    </a:cubicBezTo>
                    <a:lnTo>
                      <a:pt x="1445" y="605"/>
                    </a:lnTo>
                    <a:lnTo>
                      <a:pt x="1445" y="701"/>
                    </a:lnTo>
                    <a:cubicBezTo>
                      <a:pt x="1445" y="797"/>
                      <a:pt x="1349" y="874"/>
                      <a:pt x="1252" y="951"/>
                    </a:cubicBezTo>
                    <a:cubicBezTo>
                      <a:pt x="1195" y="971"/>
                      <a:pt x="1156" y="1009"/>
                      <a:pt x="1137" y="1048"/>
                    </a:cubicBezTo>
                    <a:cubicBezTo>
                      <a:pt x="983" y="1182"/>
                      <a:pt x="886" y="1356"/>
                      <a:pt x="829" y="1529"/>
                    </a:cubicBezTo>
                    <a:cubicBezTo>
                      <a:pt x="771" y="1664"/>
                      <a:pt x="694" y="1799"/>
                      <a:pt x="636" y="1895"/>
                    </a:cubicBezTo>
                    <a:cubicBezTo>
                      <a:pt x="578" y="1953"/>
                      <a:pt x="540" y="2011"/>
                      <a:pt x="482" y="2049"/>
                    </a:cubicBezTo>
                    <a:cubicBezTo>
                      <a:pt x="443" y="2088"/>
                      <a:pt x="405" y="2126"/>
                      <a:pt x="366" y="2184"/>
                    </a:cubicBezTo>
                    <a:cubicBezTo>
                      <a:pt x="212" y="2338"/>
                      <a:pt x="97" y="2569"/>
                      <a:pt x="0" y="2781"/>
                    </a:cubicBezTo>
                    <a:cubicBezTo>
                      <a:pt x="0" y="2820"/>
                      <a:pt x="0" y="2878"/>
                      <a:pt x="58" y="2897"/>
                    </a:cubicBezTo>
                    <a:lnTo>
                      <a:pt x="97" y="2897"/>
                    </a:lnTo>
                    <a:cubicBezTo>
                      <a:pt x="116" y="2897"/>
                      <a:pt x="154" y="2897"/>
                      <a:pt x="174" y="2820"/>
                    </a:cubicBezTo>
                    <a:cubicBezTo>
                      <a:pt x="270" y="2608"/>
                      <a:pt x="366" y="2415"/>
                      <a:pt x="501" y="2242"/>
                    </a:cubicBezTo>
                    <a:lnTo>
                      <a:pt x="617" y="2126"/>
                    </a:lnTo>
                    <a:cubicBezTo>
                      <a:pt x="675" y="2088"/>
                      <a:pt x="752" y="2030"/>
                      <a:pt x="790" y="1953"/>
                    </a:cubicBezTo>
                    <a:cubicBezTo>
                      <a:pt x="886" y="1837"/>
                      <a:pt x="944" y="1703"/>
                      <a:pt x="1002" y="1568"/>
                    </a:cubicBezTo>
                    <a:cubicBezTo>
                      <a:pt x="1079" y="1414"/>
                      <a:pt x="1156" y="1259"/>
                      <a:pt x="1272" y="1144"/>
                    </a:cubicBezTo>
                    <a:cubicBezTo>
                      <a:pt x="1310" y="1125"/>
                      <a:pt x="1329" y="1086"/>
                      <a:pt x="1368" y="1067"/>
                    </a:cubicBezTo>
                    <a:cubicBezTo>
                      <a:pt x="1484" y="971"/>
                      <a:pt x="1618" y="874"/>
                      <a:pt x="1638" y="701"/>
                    </a:cubicBezTo>
                    <a:lnTo>
                      <a:pt x="1638" y="585"/>
                    </a:lnTo>
                    <a:lnTo>
                      <a:pt x="1638" y="547"/>
                    </a:lnTo>
                    <a:cubicBezTo>
                      <a:pt x="1618" y="393"/>
                      <a:pt x="1734" y="219"/>
                      <a:pt x="1869" y="181"/>
                    </a:cubicBezTo>
                    <a:cubicBezTo>
                      <a:pt x="1927" y="161"/>
                      <a:pt x="1946" y="104"/>
                      <a:pt x="1927" y="65"/>
                    </a:cubicBezTo>
                    <a:cubicBezTo>
                      <a:pt x="1912" y="22"/>
                      <a:pt x="1876" y="0"/>
                      <a:pt x="18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752450" y="1670575"/>
                <a:ext cx="53950" cy="73525"/>
              </a:xfrm>
              <a:custGeom>
                <a:rect b="b" l="l" r="r" t="t"/>
                <a:pathLst>
                  <a:path extrusionOk="0" h="2941" w="2158">
                    <a:moveTo>
                      <a:pt x="2070" y="1"/>
                    </a:moveTo>
                    <a:cubicBezTo>
                      <a:pt x="2053" y="1"/>
                      <a:pt x="2037" y="5"/>
                      <a:pt x="2023" y="12"/>
                    </a:cubicBezTo>
                    <a:cubicBezTo>
                      <a:pt x="1849" y="147"/>
                      <a:pt x="1657" y="282"/>
                      <a:pt x="1560" y="494"/>
                    </a:cubicBezTo>
                    <a:cubicBezTo>
                      <a:pt x="1503" y="590"/>
                      <a:pt x="1483" y="686"/>
                      <a:pt x="1464" y="783"/>
                    </a:cubicBezTo>
                    <a:cubicBezTo>
                      <a:pt x="1445" y="840"/>
                      <a:pt x="1445" y="879"/>
                      <a:pt x="1406" y="937"/>
                    </a:cubicBezTo>
                    <a:cubicBezTo>
                      <a:pt x="1348" y="1129"/>
                      <a:pt x="1252" y="1303"/>
                      <a:pt x="1098" y="1438"/>
                    </a:cubicBezTo>
                    <a:lnTo>
                      <a:pt x="1060" y="1495"/>
                    </a:lnTo>
                    <a:cubicBezTo>
                      <a:pt x="1002" y="1515"/>
                      <a:pt x="982" y="1553"/>
                      <a:pt x="925" y="1611"/>
                    </a:cubicBezTo>
                    <a:cubicBezTo>
                      <a:pt x="867" y="1707"/>
                      <a:pt x="828" y="1784"/>
                      <a:pt x="790" y="1881"/>
                    </a:cubicBezTo>
                    <a:cubicBezTo>
                      <a:pt x="771" y="1919"/>
                      <a:pt x="771" y="1958"/>
                      <a:pt x="732" y="1977"/>
                    </a:cubicBezTo>
                    <a:cubicBezTo>
                      <a:pt x="616" y="2189"/>
                      <a:pt x="482" y="2382"/>
                      <a:pt x="308" y="2574"/>
                    </a:cubicBezTo>
                    <a:cubicBezTo>
                      <a:pt x="231" y="2670"/>
                      <a:pt x="154" y="2748"/>
                      <a:pt x="58" y="2767"/>
                    </a:cubicBezTo>
                    <a:cubicBezTo>
                      <a:pt x="39" y="2767"/>
                      <a:pt x="0" y="2825"/>
                      <a:pt x="19" y="2863"/>
                    </a:cubicBezTo>
                    <a:cubicBezTo>
                      <a:pt x="19" y="2921"/>
                      <a:pt x="39" y="2940"/>
                      <a:pt x="96" y="2940"/>
                    </a:cubicBezTo>
                    <a:cubicBezTo>
                      <a:pt x="250" y="2882"/>
                      <a:pt x="385" y="2767"/>
                      <a:pt x="443" y="2651"/>
                    </a:cubicBezTo>
                    <a:cubicBezTo>
                      <a:pt x="616" y="2459"/>
                      <a:pt x="790" y="2247"/>
                      <a:pt x="905" y="1996"/>
                    </a:cubicBezTo>
                    <a:cubicBezTo>
                      <a:pt x="925" y="1977"/>
                      <a:pt x="925" y="1919"/>
                      <a:pt x="963" y="1900"/>
                    </a:cubicBezTo>
                    <a:cubicBezTo>
                      <a:pt x="982" y="1823"/>
                      <a:pt x="1021" y="1765"/>
                      <a:pt x="1079" y="1688"/>
                    </a:cubicBezTo>
                    <a:lnTo>
                      <a:pt x="1175" y="1592"/>
                    </a:lnTo>
                    <a:lnTo>
                      <a:pt x="1214" y="1534"/>
                    </a:lnTo>
                    <a:cubicBezTo>
                      <a:pt x="1368" y="1399"/>
                      <a:pt x="1483" y="1206"/>
                      <a:pt x="1560" y="995"/>
                    </a:cubicBezTo>
                    <a:cubicBezTo>
                      <a:pt x="1580" y="937"/>
                      <a:pt x="1580" y="898"/>
                      <a:pt x="1599" y="840"/>
                    </a:cubicBezTo>
                    <a:cubicBezTo>
                      <a:pt x="1637" y="744"/>
                      <a:pt x="1657" y="648"/>
                      <a:pt x="1695" y="571"/>
                    </a:cubicBezTo>
                    <a:cubicBezTo>
                      <a:pt x="1792" y="397"/>
                      <a:pt x="1965" y="282"/>
                      <a:pt x="2119" y="166"/>
                    </a:cubicBezTo>
                    <a:cubicBezTo>
                      <a:pt x="2158" y="147"/>
                      <a:pt x="2158" y="89"/>
                      <a:pt x="2138" y="51"/>
                    </a:cubicBezTo>
                    <a:cubicBezTo>
                      <a:pt x="2126" y="14"/>
                      <a:pt x="2098" y="1"/>
                      <a:pt x="2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821300" y="1611800"/>
                <a:ext cx="35175" cy="64400"/>
              </a:xfrm>
              <a:custGeom>
                <a:rect b="b" l="l" r="r" t="t"/>
                <a:pathLst>
                  <a:path extrusionOk="0" h="2576" w="1407">
                    <a:moveTo>
                      <a:pt x="1316" y="0"/>
                    </a:moveTo>
                    <a:cubicBezTo>
                      <a:pt x="1297" y="0"/>
                      <a:pt x="1277" y="5"/>
                      <a:pt x="1253" y="13"/>
                    </a:cubicBezTo>
                    <a:cubicBezTo>
                      <a:pt x="1022" y="206"/>
                      <a:pt x="925" y="514"/>
                      <a:pt x="848" y="764"/>
                    </a:cubicBezTo>
                    <a:lnTo>
                      <a:pt x="733" y="1150"/>
                    </a:lnTo>
                    <a:cubicBezTo>
                      <a:pt x="733" y="1188"/>
                      <a:pt x="713" y="1246"/>
                      <a:pt x="675" y="1284"/>
                    </a:cubicBezTo>
                    <a:lnTo>
                      <a:pt x="617" y="1361"/>
                    </a:lnTo>
                    <a:cubicBezTo>
                      <a:pt x="559" y="1381"/>
                      <a:pt x="540" y="1419"/>
                      <a:pt x="521" y="1439"/>
                    </a:cubicBezTo>
                    <a:cubicBezTo>
                      <a:pt x="444" y="1535"/>
                      <a:pt x="425" y="1670"/>
                      <a:pt x="386" y="1766"/>
                    </a:cubicBezTo>
                    <a:cubicBezTo>
                      <a:pt x="367" y="1805"/>
                      <a:pt x="367" y="1824"/>
                      <a:pt x="367" y="1843"/>
                    </a:cubicBezTo>
                    <a:cubicBezTo>
                      <a:pt x="328" y="2055"/>
                      <a:pt x="193" y="2248"/>
                      <a:pt x="39" y="2421"/>
                    </a:cubicBezTo>
                    <a:cubicBezTo>
                      <a:pt x="1" y="2440"/>
                      <a:pt x="1" y="2517"/>
                      <a:pt x="39" y="2537"/>
                    </a:cubicBezTo>
                    <a:cubicBezTo>
                      <a:pt x="59" y="2575"/>
                      <a:pt x="78" y="2575"/>
                      <a:pt x="97" y="2575"/>
                    </a:cubicBezTo>
                    <a:cubicBezTo>
                      <a:pt x="97" y="2575"/>
                      <a:pt x="136" y="2575"/>
                      <a:pt x="155" y="2537"/>
                    </a:cubicBezTo>
                    <a:cubicBezTo>
                      <a:pt x="347" y="2382"/>
                      <a:pt x="482" y="2132"/>
                      <a:pt x="540" y="1862"/>
                    </a:cubicBezTo>
                    <a:cubicBezTo>
                      <a:pt x="559" y="1843"/>
                      <a:pt x="559" y="1824"/>
                      <a:pt x="559" y="1805"/>
                    </a:cubicBezTo>
                    <a:cubicBezTo>
                      <a:pt x="579" y="1708"/>
                      <a:pt x="617" y="1631"/>
                      <a:pt x="656" y="1554"/>
                    </a:cubicBezTo>
                    <a:lnTo>
                      <a:pt x="733" y="1477"/>
                    </a:lnTo>
                    <a:cubicBezTo>
                      <a:pt x="752" y="1458"/>
                      <a:pt x="810" y="1439"/>
                      <a:pt x="829" y="1381"/>
                    </a:cubicBezTo>
                    <a:cubicBezTo>
                      <a:pt x="848" y="1323"/>
                      <a:pt x="868" y="1265"/>
                      <a:pt x="906" y="1188"/>
                    </a:cubicBezTo>
                    <a:lnTo>
                      <a:pt x="1022" y="803"/>
                    </a:lnTo>
                    <a:cubicBezTo>
                      <a:pt x="1099" y="552"/>
                      <a:pt x="1157" y="302"/>
                      <a:pt x="1349" y="167"/>
                    </a:cubicBezTo>
                    <a:cubicBezTo>
                      <a:pt x="1407" y="129"/>
                      <a:pt x="1407" y="90"/>
                      <a:pt x="1388" y="32"/>
                    </a:cubicBezTo>
                    <a:cubicBezTo>
                      <a:pt x="1365" y="10"/>
                      <a:pt x="1343" y="0"/>
                      <a:pt x="13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830925" y="1617525"/>
                <a:ext cx="37600" cy="68300"/>
              </a:xfrm>
              <a:custGeom>
                <a:rect b="b" l="l" r="r" t="t"/>
                <a:pathLst>
                  <a:path extrusionOk="0" h="2732" w="1504">
                    <a:moveTo>
                      <a:pt x="1424" y="1"/>
                    </a:moveTo>
                    <a:cubicBezTo>
                      <a:pt x="1402" y="1"/>
                      <a:pt x="1378" y="6"/>
                      <a:pt x="1349" y="15"/>
                    </a:cubicBezTo>
                    <a:cubicBezTo>
                      <a:pt x="1118" y="227"/>
                      <a:pt x="945" y="478"/>
                      <a:pt x="849" y="766"/>
                    </a:cubicBezTo>
                    <a:cubicBezTo>
                      <a:pt x="829" y="824"/>
                      <a:pt x="829" y="882"/>
                      <a:pt x="810" y="940"/>
                    </a:cubicBezTo>
                    <a:cubicBezTo>
                      <a:pt x="752" y="1055"/>
                      <a:pt x="733" y="1210"/>
                      <a:pt x="656" y="1306"/>
                    </a:cubicBezTo>
                    <a:cubicBezTo>
                      <a:pt x="637" y="1344"/>
                      <a:pt x="579" y="1364"/>
                      <a:pt x="560" y="1421"/>
                    </a:cubicBezTo>
                    <a:cubicBezTo>
                      <a:pt x="540" y="1479"/>
                      <a:pt x="483" y="1498"/>
                      <a:pt x="463" y="1537"/>
                    </a:cubicBezTo>
                    <a:cubicBezTo>
                      <a:pt x="367" y="1672"/>
                      <a:pt x="328" y="1826"/>
                      <a:pt x="271" y="1961"/>
                    </a:cubicBezTo>
                    <a:lnTo>
                      <a:pt x="40" y="2596"/>
                    </a:lnTo>
                    <a:cubicBezTo>
                      <a:pt x="1" y="2654"/>
                      <a:pt x="40" y="2693"/>
                      <a:pt x="78" y="2731"/>
                    </a:cubicBezTo>
                    <a:lnTo>
                      <a:pt x="97" y="2731"/>
                    </a:lnTo>
                    <a:cubicBezTo>
                      <a:pt x="155" y="2731"/>
                      <a:pt x="174" y="2693"/>
                      <a:pt x="174" y="2635"/>
                    </a:cubicBezTo>
                    <a:lnTo>
                      <a:pt x="406" y="1980"/>
                    </a:lnTo>
                    <a:cubicBezTo>
                      <a:pt x="463" y="1845"/>
                      <a:pt x="521" y="1710"/>
                      <a:pt x="579" y="1614"/>
                    </a:cubicBezTo>
                    <a:lnTo>
                      <a:pt x="675" y="1518"/>
                    </a:lnTo>
                    <a:cubicBezTo>
                      <a:pt x="733" y="1460"/>
                      <a:pt x="772" y="1421"/>
                      <a:pt x="810" y="1364"/>
                    </a:cubicBezTo>
                    <a:cubicBezTo>
                      <a:pt x="906" y="1248"/>
                      <a:pt x="926" y="1113"/>
                      <a:pt x="964" y="959"/>
                    </a:cubicBezTo>
                    <a:cubicBezTo>
                      <a:pt x="1003" y="921"/>
                      <a:pt x="1003" y="863"/>
                      <a:pt x="1022" y="824"/>
                    </a:cubicBezTo>
                    <a:cubicBezTo>
                      <a:pt x="1118" y="555"/>
                      <a:pt x="1253" y="304"/>
                      <a:pt x="1484" y="150"/>
                    </a:cubicBezTo>
                    <a:cubicBezTo>
                      <a:pt x="1504" y="112"/>
                      <a:pt x="1504" y="73"/>
                      <a:pt x="1484" y="15"/>
                    </a:cubicBezTo>
                    <a:cubicBezTo>
                      <a:pt x="1465" y="6"/>
                      <a:pt x="1446" y="1"/>
                      <a:pt x="14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839125" y="1624275"/>
                <a:ext cx="40950" cy="71175"/>
              </a:xfrm>
              <a:custGeom>
                <a:rect b="b" l="l" r="r" t="t"/>
                <a:pathLst>
                  <a:path extrusionOk="0" h="2847" w="1638">
                    <a:moveTo>
                      <a:pt x="1542" y="0"/>
                    </a:moveTo>
                    <a:cubicBezTo>
                      <a:pt x="1517" y="0"/>
                      <a:pt x="1493" y="5"/>
                      <a:pt x="1484" y="15"/>
                    </a:cubicBezTo>
                    <a:cubicBezTo>
                      <a:pt x="1195" y="285"/>
                      <a:pt x="1021" y="670"/>
                      <a:pt x="867" y="1036"/>
                    </a:cubicBezTo>
                    <a:lnTo>
                      <a:pt x="829" y="1113"/>
                    </a:lnTo>
                    <a:cubicBezTo>
                      <a:pt x="598" y="1652"/>
                      <a:pt x="309" y="2192"/>
                      <a:pt x="20" y="2712"/>
                    </a:cubicBezTo>
                    <a:cubicBezTo>
                      <a:pt x="0" y="2770"/>
                      <a:pt x="0" y="2808"/>
                      <a:pt x="39" y="2847"/>
                    </a:cubicBezTo>
                    <a:lnTo>
                      <a:pt x="97" y="2847"/>
                    </a:lnTo>
                    <a:cubicBezTo>
                      <a:pt x="116" y="2847"/>
                      <a:pt x="135" y="2808"/>
                      <a:pt x="135" y="2789"/>
                    </a:cubicBezTo>
                    <a:cubicBezTo>
                      <a:pt x="444" y="2269"/>
                      <a:pt x="732" y="1729"/>
                      <a:pt x="983" y="1171"/>
                    </a:cubicBezTo>
                    <a:lnTo>
                      <a:pt x="1002" y="1113"/>
                    </a:lnTo>
                    <a:cubicBezTo>
                      <a:pt x="1176" y="747"/>
                      <a:pt x="1349" y="400"/>
                      <a:pt x="1599" y="150"/>
                    </a:cubicBezTo>
                    <a:cubicBezTo>
                      <a:pt x="1638" y="111"/>
                      <a:pt x="1638" y="53"/>
                      <a:pt x="1599" y="15"/>
                    </a:cubicBezTo>
                    <a:cubicBezTo>
                      <a:pt x="1590" y="5"/>
                      <a:pt x="1566" y="0"/>
                      <a:pt x="1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849225" y="1637800"/>
                <a:ext cx="41450" cy="67275"/>
              </a:xfrm>
              <a:custGeom>
                <a:rect b="b" l="l" r="r" t="t"/>
                <a:pathLst>
                  <a:path extrusionOk="0" h="2691" w="1658">
                    <a:moveTo>
                      <a:pt x="1567" y="1"/>
                    </a:moveTo>
                    <a:cubicBezTo>
                      <a:pt x="1548" y="1"/>
                      <a:pt x="1527" y="5"/>
                      <a:pt x="1504" y="13"/>
                    </a:cubicBezTo>
                    <a:cubicBezTo>
                      <a:pt x="1176" y="206"/>
                      <a:pt x="964" y="572"/>
                      <a:pt x="887" y="957"/>
                    </a:cubicBezTo>
                    <a:cubicBezTo>
                      <a:pt x="868" y="1015"/>
                      <a:pt x="868" y="1073"/>
                      <a:pt x="868" y="1150"/>
                    </a:cubicBezTo>
                    <a:cubicBezTo>
                      <a:pt x="868" y="1208"/>
                      <a:pt x="849" y="1265"/>
                      <a:pt x="849" y="1342"/>
                    </a:cubicBezTo>
                    <a:cubicBezTo>
                      <a:pt x="791" y="1593"/>
                      <a:pt x="656" y="1843"/>
                      <a:pt x="463" y="2017"/>
                    </a:cubicBezTo>
                    <a:cubicBezTo>
                      <a:pt x="425" y="2055"/>
                      <a:pt x="406" y="2074"/>
                      <a:pt x="367" y="2113"/>
                    </a:cubicBezTo>
                    <a:cubicBezTo>
                      <a:pt x="194" y="2229"/>
                      <a:pt x="20" y="2363"/>
                      <a:pt x="1" y="2595"/>
                    </a:cubicBezTo>
                    <a:cubicBezTo>
                      <a:pt x="1" y="2633"/>
                      <a:pt x="40" y="2691"/>
                      <a:pt x="97" y="2691"/>
                    </a:cubicBezTo>
                    <a:cubicBezTo>
                      <a:pt x="136" y="2691"/>
                      <a:pt x="194" y="2633"/>
                      <a:pt x="174" y="2595"/>
                    </a:cubicBezTo>
                    <a:cubicBezTo>
                      <a:pt x="174" y="2440"/>
                      <a:pt x="309" y="2344"/>
                      <a:pt x="463" y="2229"/>
                    </a:cubicBezTo>
                    <a:cubicBezTo>
                      <a:pt x="502" y="2209"/>
                      <a:pt x="521" y="2151"/>
                      <a:pt x="579" y="2132"/>
                    </a:cubicBezTo>
                    <a:cubicBezTo>
                      <a:pt x="810" y="1940"/>
                      <a:pt x="964" y="1651"/>
                      <a:pt x="1003" y="1362"/>
                    </a:cubicBezTo>
                    <a:cubicBezTo>
                      <a:pt x="1041" y="1304"/>
                      <a:pt x="1041" y="1246"/>
                      <a:pt x="1041" y="1169"/>
                    </a:cubicBezTo>
                    <a:cubicBezTo>
                      <a:pt x="1041" y="1092"/>
                      <a:pt x="1060" y="1015"/>
                      <a:pt x="1060" y="976"/>
                    </a:cubicBezTo>
                    <a:cubicBezTo>
                      <a:pt x="1099" y="630"/>
                      <a:pt x="1311" y="321"/>
                      <a:pt x="1600" y="148"/>
                    </a:cubicBezTo>
                    <a:cubicBezTo>
                      <a:pt x="1658" y="129"/>
                      <a:pt x="1658" y="90"/>
                      <a:pt x="1638" y="33"/>
                    </a:cubicBezTo>
                    <a:cubicBezTo>
                      <a:pt x="1616" y="10"/>
                      <a:pt x="1593" y="1"/>
                      <a:pt x="15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771700" y="1592375"/>
                <a:ext cx="66475" cy="62150"/>
              </a:xfrm>
              <a:custGeom>
                <a:rect b="b" l="l" r="r" t="t"/>
                <a:pathLst>
                  <a:path extrusionOk="0" h="2486" w="2659">
                    <a:moveTo>
                      <a:pt x="964" y="0"/>
                    </a:moveTo>
                    <a:lnTo>
                      <a:pt x="1" y="1522"/>
                    </a:lnTo>
                    <a:lnTo>
                      <a:pt x="1869" y="2485"/>
                    </a:lnTo>
                    <a:lnTo>
                      <a:pt x="2659" y="983"/>
                    </a:lnTo>
                    <a:lnTo>
                      <a:pt x="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771700" y="1696875"/>
                <a:ext cx="66475" cy="68875"/>
              </a:xfrm>
              <a:custGeom>
                <a:rect b="b" l="l" r="r" t="t"/>
                <a:pathLst>
                  <a:path extrusionOk="0" h="2755" w="2659">
                    <a:moveTo>
                      <a:pt x="1349" y="0"/>
                    </a:moveTo>
                    <a:lnTo>
                      <a:pt x="1" y="1984"/>
                    </a:lnTo>
                    <a:lnTo>
                      <a:pt x="1349" y="2755"/>
                    </a:lnTo>
                    <a:lnTo>
                      <a:pt x="2659" y="867"/>
                    </a:lnTo>
                    <a:lnTo>
                      <a:pt x="13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 name="Google Shape;658;p30"/>
          <p:cNvGrpSpPr/>
          <p:nvPr/>
        </p:nvGrpSpPr>
        <p:grpSpPr>
          <a:xfrm>
            <a:off x="6935283" y="2883843"/>
            <a:ext cx="2139992" cy="2099752"/>
            <a:chOff x="6824608" y="2918418"/>
            <a:chExt cx="2139992" cy="2099752"/>
          </a:xfrm>
        </p:grpSpPr>
        <p:sp>
          <p:nvSpPr>
            <p:cNvPr id="659" name="Google Shape;659;p30"/>
            <p:cNvSpPr/>
            <p:nvPr/>
          </p:nvSpPr>
          <p:spPr>
            <a:xfrm rot="-1151471">
              <a:off x="7045903" y="3153297"/>
              <a:ext cx="1691057" cy="1632286"/>
            </a:xfrm>
            <a:custGeom>
              <a:rect b="b" l="l" r="r" t="t"/>
              <a:pathLst>
                <a:path extrusionOk="0" h="21941" w="22731">
                  <a:moveTo>
                    <a:pt x="1464" y="0"/>
                  </a:moveTo>
                  <a:cubicBezTo>
                    <a:pt x="655" y="0"/>
                    <a:pt x="0" y="655"/>
                    <a:pt x="0" y="1483"/>
                  </a:cubicBezTo>
                  <a:lnTo>
                    <a:pt x="0" y="2446"/>
                  </a:lnTo>
                  <a:cubicBezTo>
                    <a:pt x="0" y="3256"/>
                    <a:pt x="655" y="3910"/>
                    <a:pt x="1464" y="3910"/>
                  </a:cubicBezTo>
                  <a:lnTo>
                    <a:pt x="1657" y="3910"/>
                  </a:lnTo>
                  <a:lnTo>
                    <a:pt x="1811" y="5066"/>
                  </a:lnTo>
                  <a:lnTo>
                    <a:pt x="3237" y="17221"/>
                  </a:lnTo>
                  <a:cubicBezTo>
                    <a:pt x="2620" y="17703"/>
                    <a:pt x="2216" y="18454"/>
                    <a:pt x="2216" y="19282"/>
                  </a:cubicBezTo>
                  <a:cubicBezTo>
                    <a:pt x="2216" y="20766"/>
                    <a:pt x="3391" y="21941"/>
                    <a:pt x="4874" y="21941"/>
                  </a:cubicBezTo>
                  <a:cubicBezTo>
                    <a:pt x="6338" y="21941"/>
                    <a:pt x="7513" y="20766"/>
                    <a:pt x="7513" y="19282"/>
                  </a:cubicBezTo>
                  <a:lnTo>
                    <a:pt x="15122" y="19282"/>
                  </a:lnTo>
                  <a:cubicBezTo>
                    <a:pt x="15122" y="20766"/>
                    <a:pt x="16297" y="21941"/>
                    <a:pt x="17780" y="21941"/>
                  </a:cubicBezTo>
                  <a:cubicBezTo>
                    <a:pt x="19244" y="21941"/>
                    <a:pt x="20419" y="20766"/>
                    <a:pt x="20419" y="19282"/>
                  </a:cubicBezTo>
                  <a:cubicBezTo>
                    <a:pt x="20419" y="18493"/>
                    <a:pt x="20053" y="17780"/>
                    <a:pt x="19514" y="17298"/>
                  </a:cubicBezTo>
                  <a:lnTo>
                    <a:pt x="20939" y="5066"/>
                  </a:lnTo>
                  <a:lnTo>
                    <a:pt x="21074" y="3910"/>
                  </a:lnTo>
                  <a:lnTo>
                    <a:pt x="21267" y="3910"/>
                  </a:lnTo>
                  <a:cubicBezTo>
                    <a:pt x="22076" y="3910"/>
                    <a:pt x="22731" y="3256"/>
                    <a:pt x="22731" y="2427"/>
                  </a:cubicBezTo>
                  <a:lnTo>
                    <a:pt x="22731" y="1464"/>
                  </a:lnTo>
                  <a:cubicBezTo>
                    <a:pt x="22712" y="655"/>
                    <a:pt x="22057" y="0"/>
                    <a:pt x="21248" y="0"/>
                  </a:cubicBezTo>
                  <a:close/>
                </a:path>
              </a:pathLst>
            </a:custGeom>
            <a:solidFill>
              <a:srgbClr val="FFFFFF"/>
            </a:solidFill>
            <a:ln cap="flat" cmpd="sng" w="1524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0"/>
            <p:cNvGrpSpPr/>
            <p:nvPr/>
          </p:nvGrpSpPr>
          <p:grpSpPr>
            <a:xfrm rot="-1151471">
              <a:off x="7053427" y="3150765"/>
              <a:ext cx="1689718" cy="1633030"/>
              <a:chOff x="2636850" y="1831725"/>
              <a:chExt cx="567825" cy="548775"/>
            </a:xfrm>
          </p:grpSpPr>
          <p:sp>
            <p:nvSpPr>
              <p:cNvPr id="661" name="Google Shape;661;p30"/>
              <p:cNvSpPr/>
              <p:nvPr/>
            </p:nvSpPr>
            <p:spPr>
              <a:xfrm>
                <a:off x="2636850" y="1831725"/>
                <a:ext cx="567825" cy="97775"/>
              </a:xfrm>
              <a:custGeom>
                <a:rect b="b" l="l" r="r" t="t"/>
                <a:pathLst>
                  <a:path extrusionOk="0" h="3911" w="22713">
                    <a:moveTo>
                      <a:pt x="1484" y="0"/>
                    </a:moveTo>
                    <a:cubicBezTo>
                      <a:pt x="656" y="0"/>
                      <a:pt x="1" y="655"/>
                      <a:pt x="1" y="1483"/>
                    </a:cubicBezTo>
                    <a:lnTo>
                      <a:pt x="1" y="2446"/>
                    </a:lnTo>
                    <a:cubicBezTo>
                      <a:pt x="1" y="3256"/>
                      <a:pt x="656" y="3910"/>
                      <a:pt x="1484" y="3910"/>
                    </a:cubicBezTo>
                    <a:lnTo>
                      <a:pt x="21248" y="3910"/>
                    </a:lnTo>
                    <a:cubicBezTo>
                      <a:pt x="22057" y="3910"/>
                      <a:pt x="22712" y="3236"/>
                      <a:pt x="22712" y="2446"/>
                    </a:cubicBezTo>
                    <a:lnTo>
                      <a:pt x="22712" y="1483"/>
                    </a:lnTo>
                    <a:cubicBezTo>
                      <a:pt x="22712" y="655"/>
                      <a:pt x="22057" y="0"/>
                      <a:pt x="212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2679250" y="1929475"/>
                <a:ext cx="483050" cy="384800"/>
              </a:xfrm>
              <a:custGeom>
                <a:rect b="b" l="l" r="r" t="t"/>
                <a:pathLst>
                  <a:path extrusionOk="0" h="15392" w="19322">
                    <a:moveTo>
                      <a:pt x="0" y="0"/>
                    </a:moveTo>
                    <a:lnTo>
                      <a:pt x="1637" y="14005"/>
                    </a:lnTo>
                    <a:cubicBezTo>
                      <a:pt x="1734" y="14814"/>
                      <a:pt x="2408" y="15392"/>
                      <a:pt x="3178" y="15392"/>
                    </a:cubicBezTo>
                    <a:lnTo>
                      <a:pt x="16123" y="15392"/>
                    </a:lnTo>
                    <a:cubicBezTo>
                      <a:pt x="16913" y="15392"/>
                      <a:pt x="17607" y="14775"/>
                      <a:pt x="17684" y="14005"/>
                    </a:cubicBezTo>
                    <a:lnTo>
                      <a:pt x="193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2679250" y="1929475"/>
                <a:ext cx="484000" cy="28925"/>
              </a:xfrm>
              <a:custGeom>
                <a:rect b="b" l="l" r="r" t="t"/>
                <a:pathLst>
                  <a:path extrusionOk="0" h="1157" w="19360">
                    <a:moveTo>
                      <a:pt x="0" y="0"/>
                    </a:moveTo>
                    <a:lnTo>
                      <a:pt x="135" y="1156"/>
                    </a:lnTo>
                    <a:lnTo>
                      <a:pt x="19205" y="1156"/>
                    </a:lnTo>
                    <a:lnTo>
                      <a:pt x="193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2687900" y="2247425"/>
                <a:ext cx="142575" cy="132250"/>
              </a:xfrm>
              <a:custGeom>
                <a:rect b="b" l="l" r="r" t="t"/>
                <a:pathLst>
                  <a:path extrusionOk="0" h="5290" w="5703">
                    <a:moveTo>
                      <a:pt x="2853" y="1"/>
                    </a:moveTo>
                    <a:cubicBezTo>
                      <a:pt x="1573" y="1"/>
                      <a:pt x="440" y="926"/>
                      <a:pt x="232" y="2211"/>
                    </a:cubicBezTo>
                    <a:cubicBezTo>
                      <a:pt x="1" y="3656"/>
                      <a:pt x="983" y="5024"/>
                      <a:pt x="2428" y="5255"/>
                    </a:cubicBezTo>
                    <a:cubicBezTo>
                      <a:pt x="2572" y="5278"/>
                      <a:pt x="2715" y="5289"/>
                      <a:pt x="2856" y="5289"/>
                    </a:cubicBezTo>
                    <a:cubicBezTo>
                      <a:pt x="4131" y="5289"/>
                      <a:pt x="5244" y="4379"/>
                      <a:pt x="5452" y="3078"/>
                    </a:cubicBezTo>
                    <a:cubicBezTo>
                      <a:pt x="5703" y="1633"/>
                      <a:pt x="4720" y="266"/>
                      <a:pt x="3276" y="35"/>
                    </a:cubicBezTo>
                    <a:cubicBezTo>
                      <a:pt x="3134" y="12"/>
                      <a:pt x="2992" y="1"/>
                      <a:pt x="2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2718250" y="2272850"/>
                <a:ext cx="81900" cy="82375"/>
              </a:xfrm>
              <a:custGeom>
                <a:rect b="b" l="l" r="r" t="t"/>
                <a:pathLst>
                  <a:path extrusionOk="0" h="3295" w="3276">
                    <a:moveTo>
                      <a:pt x="1638" y="0"/>
                    </a:moveTo>
                    <a:cubicBezTo>
                      <a:pt x="732" y="0"/>
                      <a:pt x="0" y="751"/>
                      <a:pt x="0" y="1657"/>
                    </a:cubicBezTo>
                    <a:cubicBezTo>
                      <a:pt x="0" y="2543"/>
                      <a:pt x="732" y="3294"/>
                      <a:pt x="1638" y="3294"/>
                    </a:cubicBezTo>
                    <a:cubicBezTo>
                      <a:pt x="2562" y="3294"/>
                      <a:pt x="3275" y="2543"/>
                      <a:pt x="3275" y="1657"/>
                    </a:cubicBezTo>
                    <a:cubicBezTo>
                      <a:pt x="3275" y="732"/>
                      <a:pt x="2562" y="0"/>
                      <a:pt x="16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3008150" y="2248050"/>
                <a:ext cx="145475" cy="132450"/>
              </a:xfrm>
              <a:custGeom>
                <a:rect b="b" l="l" r="r" t="t"/>
                <a:pathLst>
                  <a:path extrusionOk="0" h="5298" w="5819">
                    <a:moveTo>
                      <a:pt x="2902" y="0"/>
                    </a:moveTo>
                    <a:cubicBezTo>
                      <a:pt x="2226" y="0"/>
                      <a:pt x="1551" y="260"/>
                      <a:pt x="1041" y="780"/>
                    </a:cubicBezTo>
                    <a:cubicBezTo>
                      <a:pt x="1" y="1801"/>
                      <a:pt x="1" y="3477"/>
                      <a:pt x="1041" y="4517"/>
                    </a:cubicBezTo>
                    <a:cubicBezTo>
                      <a:pt x="1551" y="5037"/>
                      <a:pt x="2226" y="5297"/>
                      <a:pt x="2902" y="5297"/>
                    </a:cubicBezTo>
                    <a:cubicBezTo>
                      <a:pt x="3579" y="5297"/>
                      <a:pt x="4258" y="5037"/>
                      <a:pt x="4778" y="4517"/>
                    </a:cubicBezTo>
                    <a:cubicBezTo>
                      <a:pt x="5818" y="3477"/>
                      <a:pt x="5818" y="1801"/>
                      <a:pt x="4778" y="780"/>
                    </a:cubicBezTo>
                    <a:cubicBezTo>
                      <a:pt x="4258" y="260"/>
                      <a:pt x="3579" y="0"/>
                      <a:pt x="2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3040425" y="2272850"/>
                <a:ext cx="81900" cy="82375"/>
              </a:xfrm>
              <a:custGeom>
                <a:rect b="b" l="l" r="r" t="t"/>
                <a:pathLst>
                  <a:path extrusionOk="0" h="3295" w="3276">
                    <a:moveTo>
                      <a:pt x="1638" y="0"/>
                    </a:moveTo>
                    <a:cubicBezTo>
                      <a:pt x="713" y="0"/>
                      <a:pt x="0" y="751"/>
                      <a:pt x="0" y="1657"/>
                    </a:cubicBezTo>
                    <a:cubicBezTo>
                      <a:pt x="0" y="2543"/>
                      <a:pt x="713" y="3294"/>
                      <a:pt x="1638" y="3294"/>
                    </a:cubicBezTo>
                    <a:cubicBezTo>
                      <a:pt x="2543" y="3294"/>
                      <a:pt x="3275" y="2543"/>
                      <a:pt x="3275" y="1657"/>
                    </a:cubicBezTo>
                    <a:cubicBezTo>
                      <a:pt x="3275" y="732"/>
                      <a:pt x="2543" y="0"/>
                      <a:pt x="16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2978300" y="2069350"/>
                <a:ext cx="96825" cy="144750"/>
              </a:xfrm>
              <a:custGeom>
                <a:rect b="b" l="l" r="r" t="t"/>
                <a:pathLst>
                  <a:path extrusionOk="0" h="5790" w="3873">
                    <a:moveTo>
                      <a:pt x="2196" y="1"/>
                    </a:moveTo>
                    <a:cubicBezTo>
                      <a:pt x="2093" y="1"/>
                      <a:pt x="1987" y="29"/>
                      <a:pt x="1888" y="88"/>
                    </a:cubicBezTo>
                    <a:lnTo>
                      <a:pt x="386" y="974"/>
                    </a:lnTo>
                    <a:cubicBezTo>
                      <a:pt x="97" y="1148"/>
                      <a:pt x="0" y="1533"/>
                      <a:pt x="193" y="1802"/>
                    </a:cubicBezTo>
                    <a:lnTo>
                      <a:pt x="1753" y="4326"/>
                    </a:lnTo>
                    <a:cubicBezTo>
                      <a:pt x="1734" y="4345"/>
                      <a:pt x="2235" y="5366"/>
                      <a:pt x="2023" y="5790"/>
                    </a:cubicBezTo>
                    <a:lnTo>
                      <a:pt x="3718" y="2785"/>
                    </a:lnTo>
                    <a:cubicBezTo>
                      <a:pt x="3718" y="2785"/>
                      <a:pt x="3872" y="2188"/>
                      <a:pt x="3449" y="1456"/>
                    </a:cubicBezTo>
                    <a:cubicBezTo>
                      <a:pt x="3198" y="1070"/>
                      <a:pt x="2909" y="608"/>
                      <a:pt x="2697" y="281"/>
                    </a:cubicBezTo>
                    <a:cubicBezTo>
                      <a:pt x="2583" y="103"/>
                      <a:pt x="2394" y="1"/>
                      <a:pt x="2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2921950" y="2137525"/>
                <a:ext cx="109825" cy="126675"/>
              </a:xfrm>
              <a:custGeom>
                <a:rect b="b" l="l" r="r" t="t"/>
                <a:pathLst>
                  <a:path extrusionOk="0" h="5067" w="4393">
                    <a:moveTo>
                      <a:pt x="1484" y="0"/>
                    </a:moveTo>
                    <a:lnTo>
                      <a:pt x="1" y="2678"/>
                    </a:lnTo>
                    <a:lnTo>
                      <a:pt x="1542" y="5066"/>
                    </a:lnTo>
                    <a:lnTo>
                      <a:pt x="1638" y="4026"/>
                    </a:lnTo>
                    <a:cubicBezTo>
                      <a:pt x="1638" y="4026"/>
                      <a:pt x="2832" y="3930"/>
                      <a:pt x="3275" y="3872"/>
                    </a:cubicBezTo>
                    <a:cubicBezTo>
                      <a:pt x="3699" y="3833"/>
                      <a:pt x="3892" y="3352"/>
                      <a:pt x="3892" y="3352"/>
                    </a:cubicBezTo>
                    <a:cubicBezTo>
                      <a:pt x="4393" y="2331"/>
                      <a:pt x="3430" y="1079"/>
                      <a:pt x="3430" y="1079"/>
                    </a:cubicBezTo>
                    <a:lnTo>
                      <a:pt x="1542" y="1079"/>
                    </a:lnTo>
                    <a:lnTo>
                      <a:pt x="14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2776025" y="2162550"/>
                <a:ext cx="122850" cy="87675"/>
              </a:xfrm>
              <a:custGeom>
                <a:rect b="b" l="l" r="r" t="t"/>
                <a:pathLst>
                  <a:path extrusionOk="0" h="3507" w="4914">
                    <a:moveTo>
                      <a:pt x="1" y="1"/>
                    </a:moveTo>
                    <a:lnTo>
                      <a:pt x="1" y="1"/>
                    </a:lnTo>
                    <a:cubicBezTo>
                      <a:pt x="4" y="8"/>
                      <a:pt x="8" y="14"/>
                      <a:pt x="12" y="21"/>
                    </a:cubicBezTo>
                    <a:lnTo>
                      <a:pt x="12" y="21"/>
                    </a:lnTo>
                    <a:lnTo>
                      <a:pt x="1" y="1"/>
                    </a:lnTo>
                    <a:close/>
                    <a:moveTo>
                      <a:pt x="12" y="21"/>
                    </a:moveTo>
                    <a:lnTo>
                      <a:pt x="1638" y="3025"/>
                    </a:lnTo>
                    <a:cubicBezTo>
                      <a:pt x="1638" y="3025"/>
                      <a:pt x="2043" y="3507"/>
                      <a:pt x="2890" y="3507"/>
                    </a:cubicBezTo>
                    <a:lnTo>
                      <a:pt x="4258" y="3507"/>
                    </a:lnTo>
                    <a:cubicBezTo>
                      <a:pt x="4605" y="3507"/>
                      <a:pt x="4875" y="3237"/>
                      <a:pt x="4875" y="2929"/>
                    </a:cubicBezTo>
                    <a:lnTo>
                      <a:pt x="4913" y="1195"/>
                    </a:lnTo>
                    <a:cubicBezTo>
                      <a:pt x="4913" y="868"/>
                      <a:pt x="4643" y="598"/>
                      <a:pt x="4335" y="579"/>
                    </a:cubicBezTo>
                    <a:lnTo>
                      <a:pt x="1369" y="521"/>
                    </a:lnTo>
                    <a:cubicBezTo>
                      <a:pt x="1369" y="521"/>
                      <a:pt x="249" y="428"/>
                      <a:pt x="12" y="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2766875" y="2076825"/>
                <a:ext cx="110800" cy="94650"/>
              </a:xfrm>
              <a:custGeom>
                <a:rect b="b" l="l" r="r" t="t"/>
                <a:pathLst>
                  <a:path extrusionOk="0" h="3786" w="4432">
                    <a:moveTo>
                      <a:pt x="2987" y="1"/>
                    </a:moveTo>
                    <a:lnTo>
                      <a:pt x="155" y="20"/>
                    </a:lnTo>
                    <a:lnTo>
                      <a:pt x="964" y="675"/>
                    </a:lnTo>
                    <a:cubicBezTo>
                      <a:pt x="964" y="675"/>
                      <a:pt x="386" y="1715"/>
                      <a:pt x="194" y="2120"/>
                    </a:cubicBezTo>
                    <a:cubicBezTo>
                      <a:pt x="1" y="2524"/>
                      <a:pt x="328" y="2948"/>
                      <a:pt x="328" y="2948"/>
                    </a:cubicBezTo>
                    <a:cubicBezTo>
                      <a:pt x="754" y="3696"/>
                      <a:pt x="1782" y="3785"/>
                      <a:pt x="2248" y="3785"/>
                    </a:cubicBezTo>
                    <a:cubicBezTo>
                      <a:pt x="2395" y="3785"/>
                      <a:pt x="2486" y="3777"/>
                      <a:pt x="2486" y="3777"/>
                    </a:cubicBezTo>
                    <a:lnTo>
                      <a:pt x="3507" y="2139"/>
                    </a:lnTo>
                    <a:lnTo>
                      <a:pt x="4431" y="2698"/>
                    </a:lnTo>
                    <a:lnTo>
                      <a:pt x="4431" y="2698"/>
                    </a:lnTo>
                    <a:lnTo>
                      <a:pt x="298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2823725" y="1979550"/>
                <a:ext cx="131000" cy="96575"/>
              </a:xfrm>
              <a:custGeom>
                <a:rect b="b" l="l" r="r" t="t"/>
                <a:pathLst>
                  <a:path extrusionOk="0" h="3863" w="5240">
                    <a:moveTo>
                      <a:pt x="1811" y="1"/>
                    </a:moveTo>
                    <a:cubicBezTo>
                      <a:pt x="1811" y="1"/>
                      <a:pt x="1175" y="136"/>
                      <a:pt x="790" y="887"/>
                    </a:cubicBezTo>
                    <a:cubicBezTo>
                      <a:pt x="578" y="1291"/>
                      <a:pt x="308" y="1754"/>
                      <a:pt x="135" y="2081"/>
                    </a:cubicBezTo>
                    <a:cubicBezTo>
                      <a:pt x="0" y="2370"/>
                      <a:pt x="96" y="2736"/>
                      <a:pt x="366" y="2910"/>
                    </a:cubicBezTo>
                    <a:lnTo>
                      <a:pt x="1869" y="3776"/>
                    </a:lnTo>
                    <a:cubicBezTo>
                      <a:pt x="1966" y="3835"/>
                      <a:pt x="2072" y="3863"/>
                      <a:pt x="2177" y="3863"/>
                    </a:cubicBezTo>
                    <a:cubicBezTo>
                      <a:pt x="2383" y="3863"/>
                      <a:pt x="2582" y="3756"/>
                      <a:pt x="2697" y="3564"/>
                    </a:cubicBezTo>
                    <a:lnTo>
                      <a:pt x="4142" y="964"/>
                    </a:lnTo>
                    <a:cubicBezTo>
                      <a:pt x="4122" y="925"/>
                      <a:pt x="4758" y="1"/>
                      <a:pt x="52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2921950" y="1984200"/>
                <a:ext cx="109825" cy="94100"/>
              </a:xfrm>
              <a:custGeom>
                <a:rect b="b" l="l" r="r" t="t"/>
                <a:pathLst>
                  <a:path extrusionOk="0" h="3764" w="4393">
                    <a:moveTo>
                      <a:pt x="1867" y="1"/>
                    </a:moveTo>
                    <a:cubicBezTo>
                      <a:pt x="1798" y="1"/>
                      <a:pt x="1754" y="7"/>
                      <a:pt x="1754" y="7"/>
                    </a:cubicBezTo>
                    <a:cubicBezTo>
                      <a:pt x="617" y="46"/>
                      <a:pt x="1" y="1491"/>
                      <a:pt x="1" y="1491"/>
                    </a:cubicBezTo>
                    <a:lnTo>
                      <a:pt x="964" y="3186"/>
                    </a:lnTo>
                    <a:lnTo>
                      <a:pt x="20" y="3764"/>
                    </a:lnTo>
                    <a:lnTo>
                      <a:pt x="3083" y="3764"/>
                    </a:lnTo>
                    <a:lnTo>
                      <a:pt x="4393" y="1260"/>
                    </a:lnTo>
                    <a:lnTo>
                      <a:pt x="4393" y="1260"/>
                    </a:lnTo>
                    <a:lnTo>
                      <a:pt x="3430" y="1664"/>
                    </a:lnTo>
                    <a:cubicBezTo>
                      <a:pt x="3430" y="1664"/>
                      <a:pt x="2794" y="643"/>
                      <a:pt x="2524" y="296"/>
                    </a:cubicBezTo>
                    <a:cubicBezTo>
                      <a:pt x="2334" y="39"/>
                      <a:pt x="2030" y="1"/>
                      <a:pt x="1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4" name="Google Shape;674;p30"/>
          <p:cNvSpPr txBox="1"/>
          <p:nvPr>
            <p:ph idx="1" type="subTitle"/>
          </p:nvPr>
        </p:nvSpPr>
        <p:spPr>
          <a:xfrm flipH="1">
            <a:off x="2010300" y="3524378"/>
            <a:ext cx="5123400" cy="81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Mathéo Fleurot</a:t>
            </a:r>
            <a:endParaRPr/>
          </a:p>
          <a:p>
            <a:pPr indent="0" lvl="0" marL="0" rtl="0" algn="ctr">
              <a:spcBef>
                <a:spcPts val="0"/>
              </a:spcBef>
              <a:spcAft>
                <a:spcPts val="0"/>
              </a:spcAft>
              <a:buNone/>
            </a:pPr>
            <a:r>
              <a:rPr lang="en"/>
              <a:t>Vincent Boukriss</a:t>
            </a:r>
            <a:endParaRPr/>
          </a:p>
          <a:p>
            <a:pPr indent="0" lvl="0" marL="0" rtl="0" algn="ctr">
              <a:spcBef>
                <a:spcPts val="0"/>
              </a:spcBef>
              <a:spcAft>
                <a:spcPts val="0"/>
              </a:spcAft>
              <a:buNone/>
            </a:pPr>
            <a:r>
              <a:rPr lang="en"/>
              <a:t>Meven Tourbot</a:t>
            </a:r>
            <a:endParaRPr/>
          </a:p>
          <a:p>
            <a:pPr indent="0" lvl="0" marL="0" rtl="0" algn="ctr">
              <a:spcBef>
                <a:spcPts val="0"/>
              </a:spcBef>
              <a:spcAft>
                <a:spcPts val="0"/>
              </a:spcAft>
              <a:buNone/>
            </a:pPr>
            <a:r>
              <a:rPr b="1" lang="en" sz="1800">
                <a:latin typeface="Advent Pro"/>
                <a:ea typeface="Advent Pro"/>
                <a:cs typeface="Advent Pro"/>
                <a:sym typeface="Advent Pro"/>
              </a:rPr>
              <a:t>Julie Cornil</a:t>
            </a:r>
            <a:endParaRPr b="1" sz="1800">
              <a:latin typeface="Advent Pro"/>
              <a:ea typeface="Advent Pro"/>
              <a:cs typeface="Advent Pro"/>
              <a:sym typeface="Advent Pro"/>
            </a:endParaRPr>
          </a:p>
        </p:txBody>
      </p:sp>
      <p:sp>
        <p:nvSpPr>
          <p:cNvPr id="675" name="Google Shape;675;p30"/>
          <p:cNvSpPr txBox="1"/>
          <p:nvPr>
            <p:ph type="ctrTitle"/>
          </p:nvPr>
        </p:nvSpPr>
        <p:spPr>
          <a:xfrm flipH="1">
            <a:off x="2221500" y="1215961"/>
            <a:ext cx="4701000" cy="14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L’économie circulaire </a:t>
            </a:r>
            <a:endParaRPr/>
          </a:p>
        </p:txBody>
      </p:sp>
      <p:grpSp>
        <p:nvGrpSpPr>
          <p:cNvPr id="676" name="Google Shape;676;p30"/>
          <p:cNvGrpSpPr/>
          <p:nvPr/>
        </p:nvGrpSpPr>
        <p:grpSpPr>
          <a:xfrm>
            <a:off x="406678" y="3834304"/>
            <a:ext cx="760443" cy="1017907"/>
            <a:chOff x="3882228" y="4181091"/>
            <a:chExt cx="760443" cy="1017907"/>
          </a:xfrm>
        </p:grpSpPr>
        <p:sp>
          <p:nvSpPr>
            <p:cNvPr id="677" name="Google Shape;677;p30"/>
            <p:cNvSpPr/>
            <p:nvPr/>
          </p:nvSpPr>
          <p:spPr>
            <a:xfrm>
              <a:off x="3882228" y="4183371"/>
              <a:ext cx="744494" cy="1015561"/>
            </a:xfrm>
            <a:custGeom>
              <a:rect b="b" l="l" r="r" t="t"/>
              <a:pathLst>
                <a:path extrusionOk="0" h="8226" w="6030">
                  <a:moveTo>
                    <a:pt x="3044" y="0"/>
                  </a:moveTo>
                  <a:lnTo>
                    <a:pt x="2890" y="540"/>
                  </a:lnTo>
                  <a:lnTo>
                    <a:pt x="1445" y="1176"/>
                  </a:lnTo>
                  <a:lnTo>
                    <a:pt x="0" y="7128"/>
                  </a:lnTo>
                  <a:lnTo>
                    <a:pt x="3178" y="7879"/>
                  </a:lnTo>
                  <a:lnTo>
                    <a:pt x="4585" y="8226"/>
                  </a:lnTo>
                  <a:lnTo>
                    <a:pt x="5509" y="4373"/>
                  </a:lnTo>
                  <a:lnTo>
                    <a:pt x="6029" y="2274"/>
                  </a:lnTo>
                  <a:lnTo>
                    <a:pt x="5548" y="1195"/>
                  </a:lnTo>
                  <a:lnTo>
                    <a:pt x="5683" y="636"/>
                  </a:lnTo>
                  <a:lnTo>
                    <a:pt x="3044" y="0"/>
                  </a:lnTo>
                  <a:close/>
                </a:path>
              </a:pathLst>
            </a:custGeom>
            <a:solidFill>
              <a:srgbClr val="FFFFFF"/>
            </a:solidFill>
            <a:ln cap="flat" cmpd="sng" w="1524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30"/>
            <p:cNvGrpSpPr/>
            <p:nvPr/>
          </p:nvGrpSpPr>
          <p:grpSpPr>
            <a:xfrm>
              <a:off x="3895708" y="4181091"/>
              <a:ext cx="746963" cy="1017907"/>
              <a:chOff x="996600" y="1930925"/>
              <a:chExt cx="151250" cy="206125"/>
            </a:xfrm>
          </p:grpSpPr>
          <p:sp>
            <p:nvSpPr>
              <p:cNvPr id="679" name="Google Shape;679;p30"/>
              <p:cNvSpPr/>
              <p:nvPr/>
            </p:nvSpPr>
            <p:spPr>
              <a:xfrm>
                <a:off x="1076550" y="1979550"/>
                <a:ext cx="71300" cy="157500"/>
              </a:xfrm>
              <a:custGeom>
                <a:rect b="b" l="l" r="r" t="t"/>
                <a:pathLst>
                  <a:path extrusionOk="0" h="6300" w="2852">
                    <a:moveTo>
                      <a:pt x="1445" y="1"/>
                    </a:moveTo>
                    <a:lnTo>
                      <a:pt x="0" y="5972"/>
                    </a:lnTo>
                    <a:lnTo>
                      <a:pt x="1406" y="6300"/>
                    </a:lnTo>
                    <a:lnTo>
                      <a:pt x="2851" y="328"/>
                    </a:lnTo>
                    <a:lnTo>
                      <a:pt x="14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1102075" y="1980050"/>
                <a:ext cx="45275" cy="74200"/>
              </a:xfrm>
              <a:custGeom>
                <a:rect b="b" l="l" r="r" t="t"/>
                <a:pathLst>
                  <a:path extrusionOk="0" h="2968" w="1811">
                    <a:moveTo>
                      <a:pt x="405" y="0"/>
                    </a:moveTo>
                    <a:lnTo>
                      <a:pt x="19" y="1580"/>
                    </a:lnTo>
                    <a:cubicBezTo>
                      <a:pt x="19" y="1580"/>
                      <a:pt x="0" y="1926"/>
                      <a:pt x="193" y="2003"/>
                    </a:cubicBezTo>
                    <a:cubicBezTo>
                      <a:pt x="405" y="2061"/>
                      <a:pt x="424" y="1965"/>
                      <a:pt x="289" y="2331"/>
                    </a:cubicBezTo>
                    <a:cubicBezTo>
                      <a:pt x="154" y="2678"/>
                      <a:pt x="135" y="2928"/>
                      <a:pt x="405" y="2967"/>
                    </a:cubicBezTo>
                    <a:cubicBezTo>
                      <a:pt x="409" y="2967"/>
                      <a:pt x="413" y="2967"/>
                      <a:pt x="417" y="2967"/>
                    </a:cubicBezTo>
                    <a:cubicBezTo>
                      <a:pt x="685" y="2967"/>
                      <a:pt x="410" y="2350"/>
                      <a:pt x="751" y="2312"/>
                    </a:cubicBezTo>
                    <a:cubicBezTo>
                      <a:pt x="768" y="2310"/>
                      <a:pt x="785" y="2309"/>
                      <a:pt x="802" y="2309"/>
                    </a:cubicBezTo>
                    <a:cubicBezTo>
                      <a:pt x="971" y="2309"/>
                      <a:pt x="1114" y="2394"/>
                      <a:pt x="1272" y="2446"/>
                    </a:cubicBezTo>
                    <a:lnTo>
                      <a:pt x="1811" y="328"/>
                    </a:lnTo>
                    <a:lnTo>
                      <a:pt x="405" y="0"/>
                    </a:lnTo>
                    <a:close/>
                  </a:path>
                </a:pathLst>
              </a:custGeom>
              <a:solidFill>
                <a:srgbClr val="397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1076050" y="2074150"/>
                <a:ext cx="45300" cy="62900"/>
              </a:xfrm>
              <a:custGeom>
                <a:rect b="b" l="l" r="r" t="t"/>
                <a:pathLst>
                  <a:path extrusionOk="0" h="2516" w="1812">
                    <a:moveTo>
                      <a:pt x="1145" y="1"/>
                    </a:moveTo>
                    <a:cubicBezTo>
                      <a:pt x="1065" y="1"/>
                      <a:pt x="992" y="74"/>
                      <a:pt x="983" y="185"/>
                    </a:cubicBezTo>
                    <a:cubicBezTo>
                      <a:pt x="964" y="416"/>
                      <a:pt x="849" y="320"/>
                      <a:pt x="405" y="493"/>
                    </a:cubicBezTo>
                    <a:lnTo>
                      <a:pt x="1" y="2169"/>
                    </a:lnTo>
                    <a:lnTo>
                      <a:pt x="1407" y="2516"/>
                    </a:lnTo>
                    <a:lnTo>
                      <a:pt x="1812" y="801"/>
                    </a:lnTo>
                    <a:lnTo>
                      <a:pt x="1812" y="801"/>
                    </a:lnTo>
                    <a:cubicBezTo>
                      <a:pt x="1743" y="811"/>
                      <a:pt x="1681" y="820"/>
                      <a:pt x="1626" y="820"/>
                    </a:cubicBezTo>
                    <a:cubicBezTo>
                      <a:pt x="1465" y="820"/>
                      <a:pt x="1369" y="746"/>
                      <a:pt x="1369" y="416"/>
                    </a:cubicBezTo>
                    <a:cubicBezTo>
                      <a:pt x="1358" y="116"/>
                      <a:pt x="1246" y="1"/>
                      <a:pt x="1145" y="1"/>
                    </a:cubicBezTo>
                    <a:close/>
                  </a:path>
                </a:pathLst>
              </a:custGeom>
              <a:solidFill>
                <a:srgbClr val="397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1102075" y="1980050"/>
                <a:ext cx="45275" cy="74200"/>
              </a:xfrm>
              <a:custGeom>
                <a:rect b="b" l="l" r="r" t="t"/>
                <a:pathLst>
                  <a:path extrusionOk="0" h="2968" w="1811">
                    <a:moveTo>
                      <a:pt x="405" y="0"/>
                    </a:moveTo>
                    <a:lnTo>
                      <a:pt x="19" y="1580"/>
                    </a:lnTo>
                    <a:cubicBezTo>
                      <a:pt x="19" y="1580"/>
                      <a:pt x="0" y="1926"/>
                      <a:pt x="193" y="2003"/>
                    </a:cubicBezTo>
                    <a:cubicBezTo>
                      <a:pt x="405" y="2061"/>
                      <a:pt x="424" y="1965"/>
                      <a:pt x="289" y="2331"/>
                    </a:cubicBezTo>
                    <a:cubicBezTo>
                      <a:pt x="154" y="2678"/>
                      <a:pt x="135" y="2928"/>
                      <a:pt x="405" y="2967"/>
                    </a:cubicBezTo>
                    <a:cubicBezTo>
                      <a:pt x="409" y="2967"/>
                      <a:pt x="413" y="2967"/>
                      <a:pt x="417" y="2967"/>
                    </a:cubicBezTo>
                    <a:cubicBezTo>
                      <a:pt x="685" y="2967"/>
                      <a:pt x="410" y="2350"/>
                      <a:pt x="751" y="2312"/>
                    </a:cubicBezTo>
                    <a:cubicBezTo>
                      <a:pt x="768" y="2310"/>
                      <a:pt x="785" y="2309"/>
                      <a:pt x="802" y="2309"/>
                    </a:cubicBezTo>
                    <a:cubicBezTo>
                      <a:pt x="971" y="2309"/>
                      <a:pt x="1114" y="2394"/>
                      <a:pt x="1272" y="2446"/>
                    </a:cubicBezTo>
                    <a:lnTo>
                      <a:pt x="1811" y="328"/>
                    </a:lnTo>
                    <a:lnTo>
                      <a:pt x="4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1076050" y="2074150"/>
                <a:ext cx="45300" cy="62900"/>
              </a:xfrm>
              <a:custGeom>
                <a:rect b="b" l="l" r="r" t="t"/>
                <a:pathLst>
                  <a:path extrusionOk="0" h="2516" w="1812">
                    <a:moveTo>
                      <a:pt x="1145" y="1"/>
                    </a:moveTo>
                    <a:cubicBezTo>
                      <a:pt x="1065" y="1"/>
                      <a:pt x="992" y="74"/>
                      <a:pt x="983" y="185"/>
                    </a:cubicBezTo>
                    <a:cubicBezTo>
                      <a:pt x="964" y="416"/>
                      <a:pt x="849" y="320"/>
                      <a:pt x="405" y="493"/>
                    </a:cubicBezTo>
                    <a:lnTo>
                      <a:pt x="1" y="2169"/>
                    </a:lnTo>
                    <a:lnTo>
                      <a:pt x="1407" y="2516"/>
                    </a:lnTo>
                    <a:lnTo>
                      <a:pt x="1812" y="801"/>
                    </a:lnTo>
                    <a:lnTo>
                      <a:pt x="1812" y="801"/>
                    </a:lnTo>
                    <a:cubicBezTo>
                      <a:pt x="1743" y="811"/>
                      <a:pt x="1681" y="820"/>
                      <a:pt x="1626" y="820"/>
                    </a:cubicBezTo>
                    <a:cubicBezTo>
                      <a:pt x="1465" y="820"/>
                      <a:pt x="1369" y="746"/>
                      <a:pt x="1369" y="416"/>
                    </a:cubicBezTo>
                    <a:cubicBezTo>
                      <a:pt x="1358" y="116"/>
                      <a:pt x="1246" y="1"/>
                      <a:pt x="1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1112175" y="1961250"/>
                <a:ext cx="35175" cy="27000"/>
              </a:xfrm>
              <a:custGeom>
                <a:rect b="b" l="l" r="r" t="t"/>
                <a:pathLst>
                  <a:path extrusionOk="0" h="1080" w="1407">
                    <a:moveTo>
                      <a:pt x="925" y="1"/>
                    </a:moveTo>
                    <a:lnTo>
                      <a:pt x="1" y="752"/>
                    </a:lnTo>
                    <a:lnTo>
                      <a:pt x="1407" y="1080"/>
                    </a:lnTo>
                    <a:lnTo>
                      <a:pt x="925" y="1"/>
                    </a:lnTo>
                    <a:close/>
                  </a:path>
                </a:pathLst>
              </a:custGeom>
              <a:solidFill>
                <a:srgbClr val="3978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1112175" y="1961250"/>
                <a:ext cx="35175" cy="27000"/>
              </a:xfrm>
              <a:custGeom>
                <a:rect b="b" l="l" r="r" t="t"/>
                <a:pathLst>
                  <a:path extrusionOk="0" h="1080" w="1407">
                    <a:moveTo>
                      <a:pt x="925" y="1"/>
                    </a:moveTo>
                    <a:lnTo>
                      <a:pt x="1" y="752"/>
                    </a:lnTo>
                    <a:lnTo>
                      <a:pt x="1407" y="1080"/>
                    </a:lnTo>
                    <a:lnTo>
                      <a:pt x="9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997075" y="1960300"/>
                <a:ext cx="115600" cy="168575"/>
              </a:xfrm>
              <a:custGeom>
                <a:rect b="b" l="l" r="r" t="t"/>
                <a:pathLst>
                  <a:path extrusionOk="0" h="6743" w="4624">
                    <a:moveTo>
                      <a:pt x="1446" y="0"/>
                    </a:moveTo>
                    <a:lnTo>
                      <a:pt x="1" y="5972"/>
                    </a:lnTo>
                    <a:lnTo>
                      <a:pt x="3179" y="6742"/>
                    </a:lnTo>
                    <a:lnTo>
                      <a:pt x="4624" y="771"/>
                    </a:lnTo>
                    <a:lnTo>
                      <a:pt x="14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996600" y="2026000"/>
                <a:ext cx="89600" cy="103350"/>
              </a:xfrm>
              <a:custGeom>
                <a:rect b="b" l="l" r="r" t="t"/>
                <a:pathLst>
                  <a:path extrusionOk="0" h="4134" w="3584">
                    <a:moveTo>
                      <a:pt x="2424" y="0"/>
                    </a:moveTo>
                    <a:cubicBezTo>
                      <a:pt x="1965" y="0"/>
                      <a:pt x="1462" y="558"/>
                      <a:pt x="1272" y="1071"/>
                    </a:cubicBezTo>
                    <a:cubicBezTo>
                      <a:pt x="1179" y="1337"/>
                      <a:pt x="975" y="1419"/>
                      <a:pt x="763" y="1419"/>
                    </a:cubicBezTo>
                    <a:cubicBezTo>
                      <a:pt x="668" y="1419"/>
                      <a:pt x="571" y="1403"/>
                      <a:pt x="482" y="1379"/>
                    </a:cubicBezTo>
                    <a:lnTo>
                      <a:pt x="1" y="3363"/>
                    </a:lnTo>
                    <a:lnTo>
                      <a:pt x="3179" y="4134"/>
                    </a:lnTo>
                    <a:lnTo>
                      <a:pt x="3583" y="2438"/>
                    </a:lnTo>
                    <a:lnTo>
                      <a:pt x="3583" y="2438"/>
                    </a:lnTo>
                    <a:cubicBezTo>
                      <a:pt x="3476" y="2487"/>
                      <a:pt x="3345" y="2509"/>
                      <a:pt x="3205" y="2509"/>
                    </a:cubicBezTo>
                    <a:cubicBezTo>
                      <a:pt x="2791" y="2509"/>
                      <a:pt x="2297" y="2322"/>
                      <a:pt x="2081" y="2092"/>
                    </a:cubicBezTo>
                    <a:cubicBezTo>
                      <a:pt x="1792" y="1764"/>
                      <a:pt x="2832" y="1899"/>
                      <a:pt x="2659" y="1610"/>
                    </a:cubicBezTo>
                    <a:cubicBezTo>
                      <a:pt x="2612" y="1538"/>
                      <a:pt x="2547" y="1512"/>
                      <a:pt x="2471" y="1512"/>
                    </a:cubicBezTo>
                    <a:cubicBezTo>
                      <a:pt x="2263" y="1512"/>
                      <a:pt x="1975" y="1710"/>
                      <a:pt x="1772" y="1710"/>
                    </a:cubicBezTo>
                    <a:cubicBezTo>
                      <a:pt x="1712" y="1710"/>
                      <a:pt x="1660" y="1693"/>
                      <a:pt x="1619" y="1649"/>
                    </a:cubicBezTo>
                    <a:cubicBezTo>
                      <a:pt x="1368" y="1418"/>
                      <a:pt x="2563" y="1225"/>
                      <a:pt x="2447" y="1052"/>
                    </a:cubicBezTo>
                    <a:cubicBezTo>
                      <a:pt x="2423" y="1008"/>
                      <a:pt x="2388" y="993"/>
                      <a:pt x="2347" y="993"/>
                    </a:cubicBezTo>
                    <a:cubicBezTo>
                      <a:pt x="2270" y="993"/>
                      <a:pt x="2168" y="1044"/>
                      <a:pt x="2059" y="1044"/>
                    </a:cubicBezTo>
                    <a:cubicBezTo>
                      <a:pt x="1997" y="1044"/>
                      <a:pt x="1932" y="1027"/>
                      <a:pt x="1869" y="974"/>
                    </a:cubicBezTo>
                    <a:cubicBezTo>
                      <a:pt x="1657" y="782"/>
                      <a:pt x="3372" y="705"/>
                      <a:pt x="2832" y="185"/>
                    </a:cubicBezTo>
                    <a:cubicBezTo>
                      <a:pt x="2708" y="56"/>
                      <a:pt x="2568" y="0"/>
                      <a:pt x="2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1023575" y="1960775"/>
                <a:ext cx="89100" cy="76550"/>
              </a:xfrm>
              <a:custGeom>
                <a:rect b="b" l="l" r="r" t="t"/>
                <a:pathLst>
                  <a:path extrusionOk="0" h="3062" w="3564">
                    <a:moveTo>
                      <a:pt x="366" y="1"/>
                    </a:moveTo>
                    <a:lnTo>
                      <a:pt x="0" y="1522"/>
                    </a:lnTo>
                    <a:cubicBezTo>
                      <a:pt x="247" y="1654"/>
                      <a:pt x="606" y="1828"/>
                      <a:pt x="838" y="1828"/>
                    </a:cubicBezTo>
                    <a:cubicBezTo>
                      <a:pt x="877" y="1828"/>
                      <a:pt x="913" y="1823"/>
                      <a:pt x="944" y="1811"/>
                    </a:cubicBezTo>
                    <a:cubicBezTo>
                      <a:pt x="1001" y="1776"/>
                      <a:pt x="1052" y="1761"/>
                      <a:pt x="1100" y="1761"/>
                    </a:cubicBezTo>
                    <a:cubicBezTo>
                      <a:pt x="1318" y="1761"/>
                      <a:pt x="1484" y="2053"/>
                      <a:pt x="1830" y="2100"/>
                    </a:cubicBezTo>
                    <a:cubicBezTo>
                      <a:pt x="2235" y="2139"/>
                      <a:pt x="2293" y="2293"/>
                      <a:pt x="2119" y="2524"/>
                    </a:cubicBezTo>
                    <a:cubicBezTo>
                      <a:pt x="1993" y="2728"/>
                      <a:pt x="2124" y="3061"/>
                      <a:pt x="2271" y="3061"/>
                    </a:cubicBezTo>
                    <a:cubicBezTo>
                      <a:pt x="2304" y="3061"/>
                      <a:pt x="2338" y="3044"/>
                      <a:pt x="2370" y="3006"/>
                    </a:cubicBezTo>
                    <a:cubicBezTo>
                      <a:pt x="2481" y="2815"/>
                      <a:pt x="2303" y="2269"/>
                      <a:pt x="2780" y="2269"/>
                    </a:cubicBezTo>
                    <a:cubicBezTo>
                      <a:pt x="2881" y="2269"/>
                      <a:pt x="3011" y="2294"/>
                      <a:pt x="3179" y="2351"/>
                    </a:cubicBezTo>
                    <a:lnTo>
                      <a:pt x="3564" y="771"/>
                    </a:lnTo>
                    <a:lnTo>
                      <a:pt x="3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1068825" y="1930925"/>
                <a:ext cx="69375" cy="30350"/>
              </a:xfrm>
              <a:custGeom>
                <a:rect b="b" l="l" r="r" t="t"/>
                <a:pathLst>
                  <a:path extrusionOk="0" h="1214" w="2775">
                    <a:moveTo>
                      <a:pt x="136" y="0"/>
                    </a:moveTo>
                    <a:lnTo>
                      <a:pt x="1" y="559"/>
                    </a:lnTo>
                    <a:lnTo>
                      <a:pt x="2640" y="1214"/>
                    </a:lnTo>
                    <a:lnTo>
                      <a:pt x="2775" y="636"/>
                    </a:lnTo>
                    <a:lnTo>
                      <a:pt x="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1032725" y="1944875"/>
                <a:ext cx="102600" cy="35200"/>
              </a:xfrm>
              <a:custGeom>
                <a:rect b="b" l="l" r="r" t="t"/>
                <a:pathLst>
                  <a:path extrusionOk="0" h="1408" w="4104">
                    <a:moveTo>
                      <a:pt x="1445" y="1"/>
                    </a:moveTo>
                    <a:lnTo>
                      <a:pt x="0" y="637"/>
                    </a:lnTo>
                    <a:lnTo>
                      <a:pt x="3179" y="1407"/>
                    </a:lnTo>
                    <a:lnTo>
                      <a:pt x="4103" y="656"/>
                    </a:lnTo>
                    <a:lnTo>
                      <a:pt x="14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1070275" y="1949050"/>
                <a:ext cx="23150" cy="21075"/>
              </a:xfrm>
              <a:custGeom>
                <a:rect b="b" l="l" r="r" t="t"/>
                <a:pathLst>
                  <a:path extrusionOk="0" h="843" w="926">
                    <a:moveTo>
                      <a:pt x="467" y="1"/>
                    </a:moveTo>
                    <a:cubicBezTo>
                      <a:pt x="277" y="1"/>
                      <a:pt x="90" y="128"/>
                      <a:pt x="39" y="315"/>
                    </a:cubicBezTo>
                    <a:cubicBezTo>
                      <a:pt x="1" y="547"/>
                      <a:pt x="136" y="778"/>
                      <a:pt x="348" y="836"/>
                    </a:cubicBezTo>
                    <a:cubicBezTo>
                      <a:pt x="374" y="840"/>
                      <a:pt x="400" y="842"/>
                      <a:pt x="426" y="842"/>
                    </a:cubicBezTo>
                    <a:cubicBezTo>
                      <a:pt x="629" y="842"/>
                      <a:pt x="816" y="713"/>
                      <a:pt x="868" y="508"/>
                    </a:cubicBezTo>
                    <a:cubicBezTo>
                      <a:pt x="925" y="296"/>
                      <a:pt x="791" y="84"/>
                      <a:pt x="540" y="7"/>
                    </a:cubicBezTo>
                    <a:cubicBezTo>
                      <a:pt x="516" y="3"/>
                      <a:pt x="491" y="1"/>
                      <a:pt x="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2" name="Google Shape;692;p30"/>
          <p:cNvSpPr txBox="1"/>
          <p:nvPr/>
        </p:nvSpPr>
        <p:spPr>
          <a:xfrm>
            <a:off x="1465450" y="2724400"/>
            <a:ext cx="5873400" cy="6501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en" sz="4700">
                <a:solidFill>
                  <a:schemeClr val="accent1"/>
                </a:solidFill>
                <a:latin typeface="Squada One"/>
                <a:ea typeface="Squada One"/>
                <a:cs typeface="Squada One"/>
                <a:sym typeface="Squada One"/>
              </a:rPr>
              <a:t>Recyclabilité - Réemploi</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39"/>
          <p:cNvSpPr/>
          <p:nvPr/>
        </p:nvSpPr>
        <p:spPr>
          <a:xfrm>
            <a:off x="899175" y="496788"/>
            <a:ext cx="1180800" cy="1180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txBox="1"/>
          <p:nvPr>
            <p:ph idx="4294967295" type="title"/>
          </p:nvPr>
        </p:nvSpPr>
        <p:spPr>
          <a:xfrm>
            <a:off x="612675" y="79828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03</a:t>
            </a:r>
            <a:endParaRPr sz="5000">
              <a:solidFill>
                <a:schemeClr val="accent6"/>
              </a:solidFill>
            </a:endParaRPr>
          </a:p>
        </p:txBody>
      </p:sp>
      <p:sp>
        <p:nvSpPr>
          <p:cNvPr id="818" name="Google Shape;818;p39"/>
          <p:cNvSpPr txBox="1"/>
          <p:nvPr/>
        </p:nvSpPr>
        <p:spPr>
          <a:xfrm>
            <a:off x="1379400" y="2091275"/>
            <a:ext cx="63852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676767"/>
                </a:solidFill>
                <a:highlight>
                  <a:srgbClr val="FFFFFF"/>
                </a:highlight>
                <a:latin typeface="Squada One"/>
                <a:ea typeface="Squada One"/>
                <a:cs typeface="Squada One"/>
                <a:sym typeface="Squada One"/>
              </a:rPr>
              <a:t>Mode d’</a:t>
            </a:r>
            <a:r>
              <a:rPr b="1" lang="en" sz="2400">
                <a:solidFill>
                  <a:srgbClr val="676767"/>
                </a:solidFill>
                <a:highlight>
                  <a:srgbClr val="FFFFFF"/>
                </a:highlight>
                <a:latin typeface="Squada One"/>
                <a:ea typeface="Squada One"/>
                <a:cs typeface="Squada One"/>
                <a:sym typeface="Squada One"/>
              </a:rPr>
              <a:t>organisation</a:t>
            </a:r>
            <a:r>
              <a:rPr lang="en" sz="2400">
                <a:solidFill>
                  <a:srgbClr val="676767"/>
                </a:solidFill>
                <a:highlight>
                  <a:srgbClr val="FFFFFF"/>
                </a:highlight>
                <a:latin typeface="Squada One"/>
                <a:ea typeface="Squada One"/>
                <a:cs typeface="Squada One"/>
                <a:sym typeface="Squada One"/>
              </a:rPr>
              <a:t> inter-entreprises par des </a:t>
            </a:r>
            <a:r>
              <a:rPr b="1" lang="en" sz="2400">
                <a:solidFill>
                  <a:srgbClr val="676767"/>
                </a:solidFill>
                <a:highlight>
                  <a:srgbClr val="FFFFFF"/>
                </a:highlight>
                <a:latin typeface="Squada One"/>
                <a:ea typeface="Squada One"/>
                <a:cs typeface="Squada One"/>
                <a:sym typeface="Squada One"/>
              </a:rPr>
              <a:t>échanges</a:t>
            </a:r>
            <a:r>
              <a:rPr lang="en" sz="2400">
                <a:solidFill>
                  <a:srgbClr val="676767"/>
                </a:solidFill>
                <a:highlight>
                  <a:srgbClr val="FFFFFF"/>
                </a:highlight>
                <a:latin typeface="Squada One"/>
                <a:ea typeface="Squada One"/>
                <a:cs typeface="Squada One"/>
                <a:sym typeface="Squada One"/>
              </a:rPr>
              <a:t> de flux ou une </a:t>
            </a:r>
            <a:r>
              <a:rPr b="1" lang="en" sz="2400">
                <a:solidFill>
                  <a:srgbClr val="676767"/>
                </a:solidFill>
                <a:highlight>
                  <a:srgbClr val="FFFFFF"/>
                </a:highlight>
                <a:latin typeface="Squada One"/>
                <a:ea typeface="Squada One"/>
                <a:cs typeface="Squada One"/>
                <a:sym typeface="Squada One"/>
              </a:rPr>
              <a:t>mutualisation</a:t>
            </a:r>
            <a:r>
              <a:rPr lang="en" sz="2400">
                <a:solidFill>
                  <a:srgbClr val="676767"/>
                </a:solidFill>
                <a:highlight>
                  <a:srgbClr val="FFFFFF"/>
                </a:highlight>
                <a:latin typeface="Squada One"/>
                <a:ea typeface="Squada One"/>
                <a:cs typeface="Squada One"/>
                <a:sym typeface="Squada One"/>
              </a:rPr>
              <a:t> de besoins, qui optimise les </a:t>
            </a:r>
            <a:r>
              <a:rPr b="1" lang="en" sz="2400">
                <a:solidFill>
                  <a:srgbClr val="676767"/>
                </a:solidFill>
                <a:highlight>
                  <a:srgbClr val="FFFFFF"/>
                </a:highlight>
                <a:latin typeface="Squada One"/>
                <a:ea typeface="Squada One"/>
                <a:cs typeface="Squada One"/>
                <a:sym typeface="Squada One"/>
              </a:rPr>
              <a:t>ressources</a:t>
            </a:r>
            <a:r>
              <a:rPr lang="en" sz="2400">
                <a:solidFill>
                  <a:srgbClr val="676767"/>
                </a:solidFill>
                <a:highlight>
                  <a:srgbClr val="FFFFFF"/>
                </a:highlight>
                <a:latin typeface="Squada One"/>
                <a:ea typeface="Squada One"/>
                <a:cs typeface="Squada One"/>
                <a:sym typeface="Squada One"/>
              </a:rPr>
              <a:t> sur une zone d’activité.</a:t>
            </a:r>
            <a:endParaRPr sz="3200">
              <a:solidFill>
                <a:schemeClr val="dk1"/>
              </a:solidFill>
              <a:latin typeface="Squada One"/>
              <a:ea typeface="Squada One"/>
              <a:cs typeface="Squada One"/>
              <a:sym typeface="Squada One"/>
            </a:endParaRPr>
          </a:p>
        </p:txBody>
      </p:sp>
      <p:sp>
        <p:nvSpPr>
          <p:cNvPr id="819" name="Google Shape;819;p39"/>
          <p:cNvSpPr txBox="1"/>
          <p:nvPr/>
        </p:nvSpPr>
        <p:spPr>
          <a:xfrm>
            <a:off x="2263250" y="478800"/>
            <a:ext cx="6880800" cy="13053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5200">
                <a:solidFill>
                  <a:schemeClr val="accent1"/>
                </a:solidFill>
                <a:latin typeface="Squada One"/>
                <a:ea typeface="Squada One"/>
                <a:cs typeface="Squada One"/>
                <a:sym typeface="Squada One"/>
              </a:rPr>
              <a:t>Écologie </a:t>
            </a:r>
            <a:r>
              <a:rPr b="1" lang="en" sz="5200">
                <a:solidFill>
                  <a:schemeClr val="dk1"/>
                </a:solidFill>
                <a:latin typeface="Squada One"/>
                <a:ea typeface="Squada One"/>
                <a:cs typeface="Squada One"/>
                <a:sym typeface="Squada One"/>
              </a:rPr>
              <a:t>industrielle </a:t>
            </a:r>
            <a:r>
              <a:rPr b="1" lang="en" sz="5200">
                <a:solidFill>
                  <a:schemeClr val="accent1"/>
                </a:solidFill>
                <a:latin typeface="Squada One"/>
                <a:ea typeface="Squada One"/>
                <a:cs typeface="Squada One"/>
                <a:sym typeface="Squada One"/>
              </a:rPr>
              <a:t>et territoriale</a:t>
            </a:r>
            <a:endParaRPr/>
          </a:p>
        </p:txBody>
      </p:sp>
      <p:sp>
        <p:nvSpPr>
          <p:cNvPr id="820" name="Google Shape;82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0"/>
          <p:cNvSpPr txBox="1"/>
          <p:nvPr/>
        </p:nvSpPr>
        <p:spPr>
          <a:xfrm>
            <a:off x="976950" y="1141725"/>
            <a:ext cx="7190100" cy="70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76767"/>
                </a:solidFill>
                <a:highlight>
                  <a:srgbClr val="FFFFFF"/>
                </a:highlight>
                <a:latin typeface="Squada One"/>
                <a:ea typeface="Squada One"/>
                <a:cs typeface="Squada One"/>
                <a:sym typeface="Squada One"/>
              </a:rPr>
              <a:t>Ex : Les déchets d’une entreprise deviennent une ressource pour une autre à proximité.</a:t>
            </a:r>
            <a:endParaRPr sz="2000">
              <a:solidFill>
                <a:schemeClr val="dk1"/>
              </a:solidFill>
              <a:latin typeface="Squada One"/>
              <a:ea typeface="Squada One"/>
              <a:cs typeface="Squada One"/>
              <a:sym typeface="Squada One"/>
            </a:endParaRPr>
          </a:p>
        </p:txBody>
      </p:sp>
      <p:sp>
        <p:nvSpPr>
          <p:cNvPr id="826" name="Google Shape;826;p40"/>
          <p:cNvSpPr txBox="1"/>
          <p:nvPr/>
        </p:nvSpPr>
        <p:spPr>
          <a:xfrm>
            <a:off x="1280600" y="478800"/>
            <a:ext cx="6880800" cy="5295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3200">
                <a:solidFill>
                  <a:schemeClr val="accent1"/>
                </a:solidFill>
                <a:latin typeface="Squada One"/>
                <a:ea typeface="Squada One"/>
                <a:cs typeface="Squada One"/>
                <a:sym typeface="Squada One"/>
              </a:rPr>
              <a:t>Écologie </a:t>
            </a:r>
            <a:r>
              <a:rPr b="1" lang="en" sz="3200">
                <a:solidFill>
                  <a:schemeClr val="dk1"/>
                </a:solidFill>
                <a:latin typeface="Squada One"/>
                <a:ea typeface="Squada One"/>
                <a:cs typeface="Squada One"/>
                <a:sym typeface="Squada One"/>
              </a:rPr>
              <a:t>industrielle </a:t>
            </a:r>
            <a:r>
              <a:rPr b="1" lang="en" sz="3200">
                <a:solidFill>
                  <a:schemeClr val="accent1"/>
                </a:solidFill>
                <a:latin typeface="Squada One"/>
                <a:ea typeface="Squada One"/>
                <a:cs typeface="Squada One"/>
                <a:sym typeface="Squada One"/>
              </a:rPr>
              <a:t>et territoriale</a:t>
            </a:r>
            <a:endParaRPr sz="3200"/>
          </a:p>
        </p:txBody>
      </p:sp>
      <p:sp>
        <p:nvSpPr>
          <p:cNvPr id="827" name="Google Shape;827;p40"/>
          <p:cNvSpPr/>
          <p:nvPr/>
        </p:nvSpPr>
        <p:spPr>
          <a:xfrm>
            <a:off x="238975" y="128997"/>
            <a:ext cx="898500" cy="8793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828" name="Google Shape;828;p40"/>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03</a:t>
            </a:r>
            <a:endParaRPr sz="3900">
              <a:solidFill>
                <a:schemeClr val="accent6"/>
              </a:solidFill>
            </a:endParaRPr>
          </a:p>
        </p:txBody>
      </p:sp>
      <p:pic>
        <p:nvPicPr>
          <p:cNvPr id="829" name="Google Shape;829;p40"/>
          <p:cNvPicPr preferRelativeResize="0"/>
          <p:nvPr/>
        </p:nvPicPr>
        <p:blipFill>
          <a:blip r:embed="rId3">
            <a:alphaModFix/>
          </a:blip>
          <a:stretch>
            <a:fillRect/>
          </a:stretch>
        </p:blipFill>
        <p:spPr>
          <a:xfrm>
            <a:off x="790625" y="2675300"/>
            <a:ext cx="1219200" cy="1219200"/>
          </a:xfrm>
          <a:prstGeom prst="rect">
            <a:avLst/>
          </a:prstGeom>
          <a:noFill/>
          <a:ln>
            <a:noFill/>
          </a:ln>
        </p:spPr>
      </p:pic>
      <p:pic>
        <p:nvPicPr>
          <p:cNvPr id="830" name="Google Shape;830;p40"/>
          <p:cNvPicPr preferRelativeResize="0"/>
          <p:nvPr/>
        </p:nvPicPr>
        <p:blipFill>
          <a:blip r:embed="rId4">
            <a:alphaModFix/>
          </a:blip>
          <a:stretch>
            <a:fillRect/>
          </a:stretch>
        </p:blipFill>
        <p:spPr>
          <a:xfrm>
            <a:off x="6805700" y="2675288"/>
            <a:ext cx="1219200" cy="1219200"/>
          </a:xfrm>
          <a:prstGeom prst="rect">
            <a:avLst/>
          </a:prstGeom>
          <a:noFill/>
          <a:ln>
            <a:noFill/>
          </a:ln>
        </p:spPr>
      </p:pic>
      <p:sp>
        <p:nvSpPr>
          <p:cNvPr id="831" name="Google Shape;831;p40"/>
          <p:cNvSpPr txBox="1"/>
          <p:nvPr/>
        </p:nvSpPr>
        <p:spPr>
          <a:xfrm>
            <a:off x="523325" y="2105900"/>
            <a:ext cx="1753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2"/>
                </a:solidFill>
                <a:latin typeface="Squada One"/>
                <a:ea typeface="Squada One"/>
                <a:cs typeface="Squada One"/>
                <a:sym typeface="Squada One"/>
              </a:rPr>
              <a:t>Brasserie</a:t>
            </a:r>
            <a:endParaRPr sz="2500">
              <a:solidFill>
                <a:schemeClr val="dk2"/>
              </a:solidFill>
              <a:latin typeface="Squada One"/>
              <a:ea typeface="Squada One"/>
              <a:cs typeface="Squada One"/>
              <a:sym typeface="Squada One"/>
            </a:endParaRPr>
          </a:p>
        </p:txBody>
      </p:sp>
      <p:sp>
        <p:nvSpPr>
          <p:cNvPr id="832" name="Google Shape;832;p40"/>
          <p:cNvSpPr txBox="1"/>
          <p:nvPr/>
        </p:nvSpPr>
        <p:spPr>
          <a:xfrm>
            <a:off x="6225500" y="2105888"/>
            <a:ext cx="2379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2"/>
                </a:solidFill>
                <a:latin typeface="Squada One"/>
                <a:ea typeface="Squada One"/>
                <a:cs typeface="Squada One"/>
                <a:sym typeface="Squada One"/>
              </a:rPr>
              <a:t>Industrie agricole</a:t>
            </a:r>
            <a:endParaRPr sz="2500">
              <a:solidFill>
                <a:schemeClr val="dk2"/>
              </a:solidFill>
              <a:latin typeface="Squada One"/>
              <a:ea typeface="Squada One"/>
              <a:cs typeface="Squada One"/>
              <a:sym typeface="Squada One"/>
            </a:endParaRPr>
          </a:p>
        </p:txBody>
      </p:sp>
      <p:pic>
        <p:nvPicPr>
          <p:cNvPr id="833" name="Google Shape;833;p40"/>
          <p:cNvPicPr preferRelativeResize="0"/>
          <p:nvPr/>
        </p:nvPicPr>
        <p:blipFill>
          <a:blip r:embed="rId5">
            <a:alphaModFix/>
          </a:blip>
          <a:stretch>
            <a:fillRect/>
          </a:stretch>
        </p:blipFill>
        <p:spPr>
          <a:xfrm>
            <a:off x="3832738" y="2132100"/>
            <a:ext cx="1324973" cy="879300"/>
          </a:xfrm>
          <a:prstGeom prst="rect">
            <a:avLst/>
          </a:prstGeom>
          <a:noFill/>
          <a:ln>
            <a:noFill/>
          </a:ln>
        </p:spPr>
      </p:pic>
      <p:sp>
        <p:nvSpPr>
          <p:cNvPr id="834" name="Google Shape;834;p40"/>
          <p:cNvSpPr txBox="1"/>
          <p:nvPr/>
        </p:nvSpPr>
        <p:spPr>
          <a:xfrm>
            <a:off x="3618313" y="1562700"/>
            <a:ext cx="1753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A61C00"/>
                </a:solidFill>
                <a:latin typeface="Squada One"/>
                <a:ea typeface="Squada One"/>
                <a:cs typeface="Squada One"/>
                <a:sym typeface="Squada One"/>
              </a:rPr>
              <a:t>Drêches</a:t>
            </a:r>
            <a:endParaRPr sz="2500">
              <a:solidFill>
                <a:srgbClr val="A61C00"/>
              </a:solidFill>
              <a:latin typeface="Squada One"/>
              <a:ea typeface="Squada One"/>
              <a:cs typeface="Squada One"/>
              <a:sym typeface="Squada One"/>
            </a:endParaRPr>
          </a:p>
        </p:txBody>
      </p:sp>
      <p:sp>
        <p:nvSpPr>
          <p:cNvPr id="835" name="Google Shape;835;p40"/>
          <p:cNvSpPr txBox="1"/>
          <p:nvPr/>
        </p:nvSpPr>
        <p:spPr>
          <a:xfrm rot="-1062521">
            <a:off x="2022425" y="2987382"/>
            <a:ext cx="1983382" cy="39933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76767"/>
                </a:solidFill>
                <a:highlight>
                  <a:srgbClr val="FFFFFF"/>
                </a:highlight>
                <a:latin typeface="Squada One"/>
                <a:ea typeface="Squada One"/>
                <a:cs typeface="Squada One"/>
                <a:sym typeface="Squada One"/>
              </a:rPr>
              <a:t>Résidu du brassage</a:t>
            </a:r>
            <a:endParaRPr sz="1800">
              <a:solidFill>
                <a:schemeClr val="dk1"/>
              </a:solidFill>
              <a:latin typeface="Squada One"/>
              <a:ea typeface="Squada One"/>
              <a:cs typeface="Squada One"/>
              <a:sym typeface="Squada One"/>
            </a:endParaRPr>
          </a:p>
        </p:txBody>
      </p:sp>
      <p:sp>
        <p:nvSpPr>
          <p:cNvPr id="836" name="Google Shape;836;p40"/>
          <p:cNvSpPr txBox="1"/>
          <p:nvPr/>
        </p:nvSpPr>
        <p:spPr>
          <a:xfrm rot="1378670">
            <a:off x="4823053" y="3123738"/>
            <a:ext cx="1983477" cy="39939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676767"/>
                </a:solidFill>
                <a:highlight>
                  <a:srgbClr val="FFFFFF"/>
                </a:highlight>
                <a:latin typeface="Squada One"/>
                <a:ea typeface="Squada One"/>
                <a:cs typeface="Squada One"/>
                <a:sym typeface="Squada One"/>
              </a:rPr>
              <a:t>Alimentation </a:t>
            </a:r>
            <a:endParaRPr sz="1600">
              <a:solidFill>
                <a:srgbClr val="676767"/>
              </a:solidFill>
              <a:highlight>
                <a:srgbClr val="FFFFFF"/>
              </a:highlight>
              <a:latin typeface="Squada One"/>
              <a:ea typeface="Squada One"/>
              <a:cs typeface="Squada One"/>
              <a:sym typeface="Squada One"/>
            </a:endParaRPr>
          </a:p>
          <a:p>
            <a:pPr indent="0" lvl="0" marL="0" rtl="0" algn="ctr">
              <a:spcBef>
                <a:spcPts val="0"/>
              </a:spcBef>
              <a:spcAft>
                <a:spcPts val="0"/>
              </a:spcAft>
              <a:buNone/>
            </a:pPr>
            <a:r>
              <a:rPr lang="en" sz="1600">
                <a:solidFill>
                  <a:srgbClr val="676767"/>
                </a:solidFill>
                <a:highlight>
                  <a:srgbClr val="FFFFFF"/>
                </a:highlight>
                <a:latin typeface="Squada One"/>
                <a:ea typeface="Squada One"/>
                <a:cs typeface="Squada One"/>
                <a:sym typeface="Squada One"/>
              </a:rPr>
              <a:t>des bovins</a:t>
            </a:r>
            <a:endParaRPr sz="1800">
              <a:solidFill>
                <a:schemeClr val="dk1"/>
              </a:solidFill>
              <a:latin typeface="Squada One"/>
              <a:ea typeface="Squada One"/>
              <a:cs typeface="Squada One"/>
              <a:sym typeface="Squada One"/>
            </a:endParaRPr>
          </a:p>
        </p:txBody>
      </p:sp>
      <p:cxnSp>
        <p:nvCxnSpPr>
          <p:cNvPr id="837" name="Google Shape;837;p40"/>
          <p:cNvCxnSpPr>
            <a:endCxn id="833" idx="1"/>
          </p:cNvCxnSpPr>
          <p:nvPr/>
        </p:nvCxnSpPr>
        <p:spPr>
          <a:xfrm flipH="1" rot="10800000">
            <a:off x="2092738" y="2571750"/>
            <a:ext cx="1740000" cy="531900"/>
          </a:xfrm>
          <a:prstGeom prst="straightConnector1">
            <a:avLst/>
          </a:prstGeom>
          <a:noFill/>
          <a:ln cap="flat" cmpd="sng" w="28575">
            <a:solidFill>
              <a:schemeClr val="dk2"/>
            </a:solidFill>
            <a:prstDash val="solid"/>
            <a:round/>
            <a:headEnd len="med" w="med" type="oval"/>
            <a:tailEnd len="med" w="med" type="triangle"/>
          </a:ln>
          <a:effectLst>
            <a:outerShdw blurRad="57150" rotWithShape="0" algn="bl" dir="5400000" dist="19050">
              <a:srgbClr val="000000">
                <a:alpha val="50000"/>
              </a:srgbClr>
            </a:outerShdw>
          </a:effectLst>
        </p:spPr>
      </p:cxnSp>
      <p:cxnSp>
        <p:nvCxnSpPr>
          <p:cNvPr id="838" name="Google Shape;838;p40"/>
          <p:cNvCxnSpPr>
            <a:stCxn id="833" idx="3"/>
            <a:endCxn id="830" idx="1"/>
          </p:cNvCxnSpPr>
          <p:nvPr/>
        </p:nvCxnSpPr>
        <p:spPr>
          <a:xfrm>
            <a:off x="5157710" y="2571750"/>
            <a:ext cx="1647900" cy="713100"/>
          </a:xfrm>
          <a:prstGeom prst="straightConnector1">
            <a:avLst/>
          </a:prstGeom>
          <a:noFill/>
          <a:ln cap="flat" cmpd="sng" w="28575">
            <a:solidFill>
              <a:schemeClr val="dk2"/>
            </a:solidFill>
            <a:prstDash val="solid"/>
            <a:round/>
            <a:headEnd len="med" w="med" type="oval"/>
            <a:tailEnd len="med" w="med" type="triangle"/>
          </a:ln>
        </p:spPr>
      </p:cxnSp>
      <p:sp>
        <p:nvSpPr>
          <p:cNvPr id="839" name="Google Shape;83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1"/>
          <p:cNvSpPr/>
          <p:nvPr/>
        </p:nvSpPr>
        <p:spPr>
          <a:xfrm>
            <a:off x="899175" y="496788"/>
            <a:ext cx="1180800" cy="1180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txBox="1"/>
          <p:nvPr>
            <p:ph idx="4294967295" type="title"/>
          </p:nvPr>
        </p:nvSpPr>
        <p:spPr>
          <a:xfrm>
            <a:off x="612675" y="79828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04</a:t>
            </a:r>
            <a:endParaRPr sz="5000">
              <a:solidFill>
                <a:schemeClr val="accent6"/>
              </a:solidFill>
            </a:endParaRPr>
          </a:p>
        </p:txBody>
      </p:sp>
      <p:sp>
        <p:nvSpPr>
          <p:cNvPr id="846" name="Google Shape;846;p41"/>
          <p:cNvSpPr txBox="1"/>
          <p:nvPr/>
        </p:nvSpPr>
        <p:spPr>
          <a:xfrm>
            <a:off x="1379400" y="2091275"/>
            <a:ext cx="63852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676767"/>
                </a:solidFill>
                <a:highlight>
                  <a:srgbClr val="FFFFFF"/>
                </a:highlight>
                <a:latin typeface="Squada One"/>
                <a:ea typeface="Squada One"/>
                <a:cs typeface="Squada One"/>
                <a:sym typeface="Squada One"/>
              </a:rPr>
              <a:t>L’économie de la fonctionnalité peut se définir comme un système privilégiant l’</a:t>
            </a:r>
            <a:r>
              <a:rPr b="1" lang="en" sz="2400">
                <a:solidFill>
                  <a:srgbClr val="676767"/>
                </a:solidFill>
                <a:highlight>
                  <a:srgbClr val="FFFFFF"/>
                </a:highlight>
                <a:latin typeface="Squada One"/>
                <a:ea typeface="Squada One"/>
                <a:cs typeface="Squada One"/>
                <a:sym typeface="Squada One"/>
              </a:rPr>
              <a:t>usage</a:t>
            </a:r>
            <a:r>
              <a:rPr lang="en" sz="2400">
                <a:solidFill>
                  <a:srgbClr val="676767"/>
                </a:solidFill>
                <a:highlight>
                  <a:srgbClr val="FFFFFF"/>
                </a:highlight>
                <a:latin typeface="Squada One"/>
                <a:ea typeface="Squada One"/>
                <a:cs typeface="Squada One"/>
                <a:sym typeface="Squada One"/>
              </a:rPr>
              <a:t> plutôt que la vente d’un produit. Cela se distingue par le concept de </a:t>
            </a:r>
            <a:r>
              <a:rPr b="1" lang="en" sz="2400">
                <a:solidFill>
                  <a:srgbClr val="676767"/>
                </a:solidFill>
                <a:highlight>
                  <a:srgbClr val="FFFFFF"/>
                </a:highlight>
                <a:latin typeface="Squada One"/>
                <a:ea typeface="Squada One"/>
                <a:cs typeface="Squada One"/>
                <a:sym typeface="Squada One"/>
              </a:rPr>
              <a:t>location</a:t>
            </a:r>
            <a:r>
              <a:rPr lang="en" sz="2400">
                <a:solidFill>
                  <a:srgbClr val="676767"/>
                </a:solidFill>
                <a:highlight>
                  <a:srgbClr val="FFFFFF"/>
                </a:highlight>
                <a:latin typeface="Squada One"/>
                <a:ea typeface="Squada One"/>
                <a:cs typeface="Squada One"/>
                <a:sym typeface="Squada One"/>
              </a:rPr>
              <a:t> ou par la vente de produits en </a:t>
            </a:r>
            <a:r>
              <a:rPr b="1" lang="en" sz="2400">
                <a:solidFill>
                  <a:srgbClr val="676767"/>
                </a:solidFill>
                <a:highlight>
                  <a:srgbClr val="FFFFFF"/>
                </a:highlight>
                <a:latin typeface="Squada One"/>
                <a:ea typeface="Squada One"/>
                <a:cs typeface="Squada One"/>
                <a:sym typeface="Squada One"/>
              </a:rPr>
              <a:t>consignation</a:t>
            </a:r>
            <a:r>
              <a:rPr lang="en" sz="2400">
                <a:solidFill>
                  <a:srgbClr val="676767"/>
                </a:solidFill>
                <a:highlight>
                  <a:srgbClr val="FFFFFF"/>
                </a:highlight>
                <a:latin typeface="Squada One"/>
                <a:ea typeface="Squada One"/>
                <a:cs typeface="Squada One"/>
                <a:sym typeface="Squada One"/>
              </a:rPr>
              <a:t>.</a:t>
            </a:r>
            <a:endParaRPr sz="3200">
              <a:solidFill>
                <a:schemeClr val="dk1"/>
              </a:solidFill>
              <a:latin typeface="Squada One"/>
              <a:ea typeface="Squada One"/>
              <a:cs typeface="Squada One"/>
              <a:sym typeface="Squada One"/>
            </a:endParaRPr>
          </a:p>
        </p:txBody>
      </p:sp>
      <p:sp>
        <p:nvSpPr>
          <p:cNvPr id="847" name="Google Shape;847;p41"/>
          <p:cNvSpPr txBox="1"/>
          <p:nvPr/>
        </p:nvSpPr>
        <p:spPr>
          <a:xfrm>
            <a:off x="2263250" y="478800"/>
            <a:ext cx="6201000" cy="1154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500">
                <a:solidFill>
                  <a:schemeClr val="dk1"/>
                </a:solidFill>
                <a:latin typeface="Squada One"/>
                <a:ea typeface="Squada One"/>
                <a:cs typeface="Squada One"/>
                <a:sym typeface="Squada One"/>
              </a:rPr>
              <a:t>Économie</a:t>
            </a:r>
            <a:r>
              <a:rPr b="1" lang="en" sz="4500">
                <a:solidFill>
                  <a:schemeClr val="accent1"/>
                </a:solidFill>
                <a:latin typeface="Squada One"/>
                <a:ea typeface="Squada One"/>
                <a:cs typeface="Squada One"/>
                <a:sym typeface="Squada One"/>
              </a:rPr>
              <a:t> </a:t>
            </a:r>
            <a:r>
              <a:rPr b="1" lang="en" sz="4500">
                <a:solidFill>
                  <a:schemeClr val="dk1"/>
                </a:solidFill>
                <a:latin typeface="Squada One"/>
                <a:ea typeface="Squada One"/>
                <a:cs typeface="Squada One"/>
                <a:sym typeface="Squada One"/>
              </a:rPr>
              <a:t>de la</a:t>
            </a:r>
            <a:r>
              <a:rPr b="1" lang="en" sz="4500">
                <a:solidFill>
                  <a:schemeClr val="accent1"/>
                </a:solidFill>
                <a:latin typeface="Squada One"/>
                <a:ea typeface="Squada One"/>
                <a:cs typeface="Squada One"/>
                <a:sym typeface="Squada One"/>
              </a:rPr>
              <a:t> fonctionnalité</a:t>
            </a:r>
            <a:endParaRPr sz="4500"/>
          </a:p>
        </p:txBody>
      </p:sp>
      <p:sp>
        <p:nvSpPr>
          <p:cNvPr id="848" name="Google Shape;84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2"/>
          <p:cNvSpPr/>
          <p:nvPr/>
        </p:nvSpPr>
        <p:spPr>
          <a:xfrm>
            <a:off x="899175" y="496788"/>
            <a:ext cx="1180800" cy="1180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txBox="1"/>
          <p:nvPr>
            <p:ph idx="4294967295" type="title"/>
          </p:nvPr>
        </p:nvSpPr>
        <p:spPr>
          <a:xfrm>
            <a:off x="612675" y="79828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04</a:t>
            </a:r>
            <a:endParaRPr sz="5000">
              <a:solidFill>
                <a:schemeClr val="accent6"/>
              </a:solidFill>
            </a:endParaRPr>
          </a:p>
        </p:txBody>
      </p:sp>
      <p:sp>
        <p:nvSpPr>
          <p:cNvPr id="855" name="Google Shape;855;p42"/>
          <p:cNvSpPr txBox="1"/>
          <p:nvPr/>
        </p:nvSpPr>
        <p:spPr>
          <a:xfrm>
            <a:off x="2263275" y="510000"/>
            <a:ext cx="6414300" cy="1154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500">
                <a:solidFill>
                  <a:schemeClr val="dk1"/>
                </a:solidFill>
                <a:latin typeface="Squada One"/>
                <a:ea typeface="Squada One"/>
                <a:cs typeface="Squada One"/>
                <a:sym typeface="Squada One"/>
              </a:rPr>
              <a:t>Économie</a:t>
            </a:r>
            <a:r>
              <a:rPr b="1" lang="en" sz="4500">
                <a:solidFill>
                  <a:schemeClr val="accent1"/>
                </a:solidFill>
                <a:latin typeface="Squada One"/>
                <a:ea typeface="Squada One"/>
                <a:cs typeface="Squada One"/>
                <a:sym typeface="Squada One"/>
              </a:rPr>
              <a:t> </a:t>
            </a:r>
            <a:r>
              <a:rPr b="1" lang="en" sz="4500">
                <a:solidFill>
                  <a:schemeClr val="dk1"/>
                </a:solidFill>
                <a:latin typeface="Squada One"/>
                <a:ea typeface="Squada One"/>
                <a:cs typeface="Squada One"/>
                <a:sym typeface="Squada One"/>
              </a:rPr>
              <a:t>de la</a:t>
            </a:r>
            <a:r>
              <a:rPr b="1" lang="en" sz="4500">
                <a:solidFill>
                  <a:schemeClr val="accent1"/>
                </a:solidFill>
                <a:latin typeface="Squada One"/>
                <a:ea typeface="Squada One"/>
                <a:cs typeface="Squada One"/>
                <a:sym typeface="Squada One"/>
              </a:rPr>
              <a:t> fonctionnalité</a:t>
            </a:r>
            <a:endParaRPr sz="700"/>
          </a:p>
        </p:txBody>
      </p:sp>
      <p:sp>
        <p:nvSpPr>
          <p:cNvPr id="856" name="Google Shape;85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7" name="Google Shape;857;p42"/>
          <p:cNvSpPr txBox="1"/>
          <p:nvPr/>
        </p:nvSpPr>
        <p:spPr>
          <a:xfrm>
            <a:off x="612675" y="2389800"/>
            <a:ext cx="7670700" cy="24285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rgbClr val="676767"/>
              </a:buClr>
              <a:buSzPts val="2200"/>
              <a:buFont typeface="Squada One"/>
              <a:buAutoNum type="arabicPeriod"/>
            </a:pPr>
            <a:r>
              <a:rPr lang="en" sz="2200">
                <a:solidFill>
                  <a:srgbClr val="676767"/>
                </a:solidFill>
                <a:highlight>
                  <a:srgbClr val="FFFFFF"/>
                </a:highlight>
                <a:latin typeface="Squada One"/>
                <a:ea typeface="Squada One"/>
                <a:cs typeface="Squada One"/>
                <a:sym typeface="Squada One"/>
              </a:rPr>
              <a:t>Baser la compétitivité des entreprise sur </a:t>
            </a:r>
            <a:r>
              <a:rPr lang="en" sz="2200">
                <a:solidFill>
                  <a:schemeClr val="accent1"/>
                </a:solidFill>
                <a:highlight>
                  <a:srgbClr val="FFFFFF"/>
                </a:highlight>
                <a:latin typeface="Squada One"/>
                <a:ea typeface="Squada One"/>
                <a:cs typeface="Squada One"/>
                <a:sym typeface="Squada One"/>
              </a:rPr>
              <a:t>la qualité plutot que le packaging et les prix bas</a:t>
            </a:r>
            <a:endParaRPr sz="2200">
              <a:solidFill>
                <a:schemeClr val="accent1"/>
              </a:solidFill>
              <a:highlight>
                <a:srgbClr val="FFFFFF"/>
              </a:highlight>
              <a:latin typeface="Squada One"/>
              <a:ea typeface="Squada One"/>
              <a:cs typeface="Squada One"/>
              <a:sym typeface="Squada One"/>
            </a:endParaRPr>
          </a:p>
          <a:p>
            <a:pPr indent="-368300" lvl="0" marL="457200" rtl="0" algn="l">
              <a:spcBef>
                <a:spcPts val="0"/>
              </a:spcBef>
              <a:spcAft>
                <a:spcPts val="0"/>
              </a:spcAft>
              <a:buClr>
                <a:srgbClr val="676767"/>
              </a:buClr>
              <a:buSzPts val="2200"/>
              <a:buFont typeface="Squada One"/>
              <a:buAutoNum type="arabicPeriod"/>
            </a:pPr>
            <a:r>
              <a:rPr lang="en" sz="2200">
                <a:solidFill>
                  <a:schemeClr val="accent1"/>
                </a:solidFill>
                <a:highlight>
                  <a:srgbClr val="FFFFFF"/>
                </a:highlight>
                <a:latin typeface="Squada One"/>
                <a:ea typeface="Squada One"/>
                <a:cs typeface="Squada One"/>
                <a:sym typeface="Squada One"/>
              </a:rPr>
              <a:t>Préserver les resources naturelles</a:t>
            </a:r>
            <a:r>
              <a:rPr lang="en" sz="2200">
                <a:solidFill>
                  <a:srgbClr val="676767"/>
                </a:solidFill>
                <a:highlight>
                  <a:srgbClr val="FFFFFF"/>
                </a:highlight>
                <a:latin typeface="Squada One"/>
                <a:ea typeface="Squada One"/>
                <a:cs typeface="Squada One"/>
                <a:sym typeface="Squada One"/>
              </a:rPr>
              <a:t> (moins puiser dans l’environnement)</a:t>
            </a:r>
            <a:endParaRPr sz="2200">
              <a:solidFill>
                <a:srgbClr val="676767"/>
              </a:solidFill>
              <a:highlight>
                <a:srgbClr val="FFFFFF"/>
              </a:highlight>
              <a:latin typeface="Squada One"/>
              <a:ea typeface="Squada One"/>
              <a:cs typeface="Squada One"/>
              <a:sym typeface="Squada One"/>
            </a:endParaRPr>
          </a:p>
          <a:p>
            <a:pPr indent="-368300" lvl="0" marL="457200" rtl="0" algn="l">
              <a:spcBef>
                <a:spcPts val="0"/>
              </a:spcBef>
              <a:spcAft>
                <a:spcPts val="0"/>
              </a:spcAft>
              <a:buClr>
                <a:schemeClr val="accent1"/>
              </a:buClr>
              <a:buSzPts val="2200"/>
              <a:buFont typeface="Squada One"/>
              <a:buAutoNum type="arabicPeriod"/>
            </a:pPr>
            <a:r>
              <a:rPr lang="en" sz="2200">
                <a:solidFill>
                  <a:schemeClr val="accent1"/>
                </a:solidFill>
                <a:highlight>
                  <a:srgbClr val="FFFFFF"/>
                </a:highlight>
                <a:latin typeface="Squada One"/>
                <a:ea typeface="Squada One"/>
                <a:cs typeface="Squada One"/>
                <a:sym typeface="Squada One"/>
              </a:rPr>
              <a:t>Réduire la surconsommation</a:t>
            </a:r>
            <a:endParaRPr sz="2200">
              <a:solidFill>
                <a:schemeClr val="accent1"/>
              </a:solidFill>
              <a:highlight>
                <a:srgbClr val="FFFFFF"/>
              </a:highlight>
              <a:latin typeface="Squada One"/>
              <a:ea typeface="Squada One"/>
              <a:cs typeface="Squada One"/>
              <a:sym typeface="Squada One"/>
            </a:endParaRPr>
          </a:p>
          <a:p>
            <a:pPr indent="-368300" lvl="0" marL="457200" rtl="0" algn="l">
              <a:spcBef>
                <a:spcPts val="0"/>
              </a:spcBef>
              <a:spcAft>
                <a:spcPts val="0"/>
              </a:spcAft>
              <a:buClr>
                <a:srgbClr val="676767"/>
              </a:buClr>
              <a:buSzPts val="2200"/>
              <a:buFont typeface="Squada One"/>
              <a:buAutoNum type="arabicPeriod"/>
            </a:pPr>
            <a:r>
              <a:rPr lang="en" sz="2200">
                <a:solidFill>
                  <a:schemeClr val="accent1"/>
                </a:solidFill>
                <a:highlight>
                  <a:srgbClr val="FFFFFF"/>
                </a:highlight>
                <a:latin typeface="Squada One"/>
                <a:ea typeface="Squada One"/>
                <a:cs typeface="Squada One"/>
                <a:sym typeface="Squada One"/>
              </a:rPr>
              <a:t>Assurer le developpement durable des territoire </a:t>
            </a:r>
            <a:r>
              <a:rPr lang="en" sz="2200">
                <a:solidFill>
                  <a:srgbClr val="676767"/>
                </a:solidFill>
                <a:highlight>
                  <a:srgbClr val="FFFFFF"/>
                </a:highlight>
                <a:latin typeface="Squada One"/>
                <a:ea typeface="Squada One"/>
                <a:cs typeface="Squada One"/>
                <a:sym typeface="Squada One"/>
              </a:rPr>
              <a:t>en créant un bien-vivre partagé</a:t>
            </a:r>
            <a:endParaRPr sz="2200">
              <a:solidFill>
                <a:srgbClr val="676767"/>
              </a:solidFill>
              <a:highlight>
                <a:srgbClr val="FFFFFF"/>
              </a:highlight>
              <a:latin typeface="Squada One"/>
              <a:ea typeface="Squada One"/>
              <a:cs typeface="Squada One"/>
              <a:sym typeface="Squada One"/>
            </a:endParaRPr>
          </a:p>
          <a:p>
            <a:pPr indent="0" lvl="0" marL="0" rtl="0" algn="ctr">
              <a:spcBef>
                <a:spcPts val="0"/>
              </a:spcBef>
              <a:spcAft>
                <a:spcPts val="0"/>
              </a:spcAft>
              <a:buNone/>
            </a:pPr>
            <a:r>
              <a:t/>
            </a:r>
            <a:endParaRPr sz="2400">
              <a:solidFill>
                <a:srgbClr val="676767"/>
              </a:solidFill>
              <a:highlight>
                <a:srgbClr val="FFFFFF"/>
              </a:highlight>
              <a:latin typeface="Squada One"/>
              <a:ea typeface="Squada One"/>
              <a:cs typeface="Squada One"/>
              <a:sym typeface="Squada One"/>
            </a:endParaRPr>
          </a:p>
        </p:txBody>
      </p:sp>
      <p:sp>
        <p:nvSpPr>
          <p:cNvPr id="858" name="Google Shape;858;p42"/>
          <p:cNvSpPr txBox="1"/>
          <p:nvPr/>
        </p:nvSpPr>
        <p:spPr>
          <a:xfrm>
            <a:off x="2502225" y="1726950"/>
            <a:ext cx="3334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dk2"/>
                </a:solidFill>
                <a:latin typeface="Squada One"/>
                <a:ea typeface="Squada One"/>
                <a:cs typeface="Squada One"/>
                <a:sym typeface="Squada One"/>
              </a:rPr>
              <a:t>Les objectifs</a:t>
            </a:r>
            <a:endParaRPr sz="2700">
              <a:solidFill>
                <a:schemeClr val="dk2"/>
              </a:solidFill>
              <a:latin typeface="Squada One"/>
              <a:ea typeface="Squada One"/>
              <a:cs typeface="Squada One"/>
              <a:sym typeface="Squada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3"/>
          <p:cNvSpPr/>
          <p:nvPr/>
        </p:nvSpPr>
        <p:spPr>
          <a:xfrm>
            <a:off x="238975" y="128997"/>
            <a:ext cx="898500" cy="8793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864" name="Google Shape;864;p43"/>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04</a:t>
            </a:r>
            <a:endParaRPr sz="3900">
              <a:solidFill>
                <a:schemeClr val="accent6"/>
              </a:solidFill>
            </a:endParaRPr>
          </a:p>
        </p:txBody>
      </p:sp>
      <p:sp>
        <p:nvSpPr>
          <p:cNvPr id="865" name="Google Shape;865;p43"/>
          <p:cNvSpPr txBox="1"/>
          <p:nvPr/>
        </p:nvSpPr>
        <p:spPr>
          <a:xfrm>
            <a:off x="1342025" y="478800"/>
            <a:ext cx="6880800" cy="1046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000">
                <a:solidFill>
                  <a:schemeClr val="dk1"/>
                </a:solidFill>
                <a:latin typeface="Squada One"/>
                <a:ea typeface="Squada One"/>
                <a:cs typeface="Squada One"/>
                <a:sym typeface="Squada One"/>
              </a:rPr>
              <a:t>Economie de la fonctionnalité - </a:t>
            </a:r>
            <a:endParaRPr b="1" sz="4000">
              <a:solidFill>
                <a:schemeClr val="dk1"/>
              </a:solidFill>
              <a:latin typeface="Squada One"/>
              <a:ea typeface="Squada One"/>
              <a:cs typeface="Squada One"/>
              <a:sym typeface="Squada One"/>
            </a:endParaRPr>
          </a:p>
          <a:p>
            <a:pPr indent="0" lvl="0" marL="0" rtl="0" algn="l">
              <a:lnSpc>
                <a:spcPct val="70000"/>
              </a:lnSpc>
              <a:spcBef>
                <a:spcPts val="0"/>
              </a:spcBef>
              <a:spcAft>
                <a:spcPts val="0"/>
              </a:spcAft>
              <a:buNone/>
            </a:pPr>
            <a:r>
              <a:rPr b="1" lang="en" sz="4000">
                <a:solidFill>
                  <a:schemeClr val="accent1"/>
                </a:solidFill>
                <a:latin typeface="Squada One"/>
                <a:ea typeface="Squada One"/>
                <a:cs typeface="Squada One"/>
                <a:sym typeface="Squada One"/>
              </a:rPr>
              <a:t>La vente en vrac </a:t>
            </a:r>
            <a:endParaRPr sz="1000">
              <a:solidFill>
                <a:schemeClr val="accent1"/>
              </a:solidFill>
            </a:endParaRPr>
          </a:p>
        </p:txBody>
      </p:sp>
      <p:sp>
        <p:nvSpPr>
          <p:cNvPr id="866" name="Google Shape;866;p43"/>
          <p:cNvSpPr txBox="1"/>
          <p:nvPr/>
        </p:nvSpPr>
        <p:spPr>
          <a:xfrm>
            <a:off x="4814150" y="2006300"/>
            <a:ext cx="44796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Réutilisation des emballages</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Produit de meilleur qualité</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Plus économique</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Plus écologique</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Moins de gaspillage</a:t>
            </a:r>
            <a:endParaRPr sz="2000">
              <a:solidFill>
                <a:srgbClr val="676767"/>
              </a:solidFill>
              <a:highlight>
                <a:srgbClr val="FFFFFF"/>
              </a:highlight>
              <a:latin typeface="Squada One"/>
              <a:ea typeface="Squada One"/>
              <a:cs typeface="Squada One"/>
              <a:sym typeface="Squada One"/>
            </a:endParaRPr>
          </a:p>
        </p:txBody>
      </p:sp>
      <p:sp>
        <p:nvSpPr>
          <p:cNvPr id="867" name="Google Shape;86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8" name="Google Shape;868;p43"/>
          <p:cNvPicPr preferRelativeResize="0"/>
          <p:nvPr/>
        </p:nvPicPr>
        <p:blipFill>
          <a:blip r:embed="rId3">
            <a:alphaModFix/>
          </a:blip>
          <a:stretch>
            <a:fillRect/>
          </a:stretch>
        </p:blipFill>
        <p:spPr>
          <a:xfrm>
            <a:off x="861300" y="1841013"/>
            <a:ext cx="3952850" cy="222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4"/>
          <p:cNvSpPr txBox="1"/>
          <p:nvPr>
            <p:ph type="title"/>
          </p:nvPr>
        </p:nvSpPr>
        <p:spPr>
          <a:xfrm>
            <a:off x="2021325" y="675375"/>
            <a:ext cx="738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Consommation </a:t>
            </a:r>
            <a:r>
              <a:rPr lang="en" sz="4500">
                <a:solidFill>
                  <a:schemeClr val="accent1"/>
                </a:solidFill>
              </a:rPr>
              <a:t>R</a:t>
            </a:r>
            <a:r>
              <a:rPr lang="en" sz="4500">
                <a:solidFill>
                  <a:schemeClr val="accent1"/>
                </a:solidFill>
              </a:rPr>
              <a:t>esponsable</a:t>
            </a:r>
            <a:endParaRPr sz="4500">
              <a:solidFill>
                <a:schemeClr val="accent1"/>
              </a:solidFill>
            </a:endParaRPr>
          </a:p>
        </p:txBody>
      </p:sp>
      <p:sp>
        <p:nvSpPr>
          <p:cNvPr id="874" name="Google Shape;874;p44"/>
          <p:cNvSpPr txBox="1"/>
          <p:nvPr>
            <p:ph idx="1" type="subTitle"/>
          </p:nvPr>
        </p:nvSpPr>
        <p:spPr>
          <a:xfrm>
            <a:off x="830550" y="2137350"/>
            <a:ext cx="7124100" cy="1558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2400">
                <a:latin typeface="Squada One"/>
                <a:ea typeface="Squada One"/>
                <a:cs typeface="Squada One"/>
                <a:sym typeface="Squada One"/>
              </a:rPr>
              <a:t>La consommation responsable est une façon de réduire notre empreinte carbone et nos émissions de CO2 mais également d’agir au niveau sociétal et économique. Elle prend en compte les piliers du développement durable</a:t>
            </a:r>
            <a:endParaRPr sz="2400">
              <a:latin typeface="Squada One"/>
              <a:ea typeface="Squada One"/>
              <a:cs typeface="Squada One"/>
              <a:sym typeface="Squada One"/>
            </a:endParaRPr>
          </a:p>
        </p:txBody>
      </p:sp>
      <p:sp>
        <p:nvSpPr>
          <p:cNvPr id="875" name="Google Shape;875;p44"/>
          <p:cNvSpPr/>
          <p:nvPr/>
        </p:nvSpPr>
        <p:spPr>
          <a:xfrm>
            <a:off x="777500" y="505863"/>
            <a:ext cx="1180800" cy="11808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4294967295" type="title"/>
          </p:nvPr>
        </p:nvSpPr>
        <p:spPr>
          <a:xfrm>
            <a:off x="491000" y="807363"/>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05</a:t>
            </a:r>
            <a:endParaRPr sz="5000">
              <a:solidFill>
                <a:schemeClr val="accent6"/>
              </a:solidFill>
            </a:endParaRPr>
          </a:p>
        </p:txBody>
      </p:sp>
      <p:sp>
        <p:nvSpPr>
          <p:cNvPr id="877" name="Google Shape;87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8" name="Google Shape;878;p44"/>
          <p:cNvPicPr preferRelativeResize="0"/>
          <p:nvPr/>
        </p:nvPicPr>
        <p:blipFill>
          <a:blip r:embed="rId3">
            <a:alphaModFix amt="52000"/>
          </a:blip>
          <a:stretch>
            <a:fillRect/>
          </a:stretch>
        </p:blipFill>
        <p:spPr>
          <a:xfrm>
            <a:off x="796325" y="3525525"/>
            <a:ext cx="1143150" cy="114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5"/>
          <p:cNvSpPr txBox="1"/>
          <p:nvPr/>
        </p:nvSpPr>
        <p:spPr>
          <a:xfrm>
            <a:off x="1269525" y="478800"/>
            <a:ext cx="7039200" cy="6588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400">
                <a:solidFill>
                  <a:schemeClr val="dk1"/>
                </a:solidFill>
                <a:latin typeface="Squada One"/>
                <a:ea typeface="Squada One"/>
                <a:cs typeface="Squada One"/>
                <a:sym typeface="Squada One"/>
              </a:rPr>
              <a:t>Le consommateur </a:t>
            </a:r>
            <a:r>
              <a:rPr b="1" lang="en" sz="4400">
                <a:solidFill>
                  <a:schemeClr val="accent1"/>
                </a:solidFill>
                <a:latin typeface="Squada One"/>
                <a:ea typeface="Squada One"/>
                <a:cs typeface="Squada One"/>
                <a:sym typeface="Squada One"/>
              </a:rPr>
              <a:t>responsable</a:t>
            </a:r>
            <a:endParaRPr sz="600">
              <a:solidFill>
                <a:schemeClr val="accent1"/>
              </a:solidFill>
            </a:endParaRPr>
          </a:p>
        </p:txBody>
      </p:sp>
      <p:sp>
        <p:nvSpPr>
          <p:cNvPr id="884" name="Google Shape;884;p45"/>
          <p:cNvSpPr txBox="1"/>
          <p:nvPr>
            <p:ph idx="4294967295" type="body"/>
          </p:nvPr>
        </p:nvSpPr>
        <p:spPr>
          <a:xfrm>
            <a:off x="1207125" y="1784100"/>
            <a:ext cx="5462100" cy="27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Un consommateur responsable a conscience </a:t>
            </a:r>
            <a:r>
              <a:rPr lang="en" sz="1400"/>
              <a:t>des impacts de ce qu’il consomme </a:t>
            </a:r>
            <a:endParaRPr sz="1400"/>
          </a:p>
          <a:p>
            <a:pPr indent="-311150" lvl="0" marL="457200" rtl="0" algn="l">
              <a:spcBef>
                <a:spcPts val="1600"/>
              </a:spcBef>
              <a:spcAft>
                <a:spcPts val="0"/>
              </a:spcAft>
              <a:buSzPts val="1300"/>
              <a:buChar char="●"/>
            </a:pPr>
            <a:r>
              <a:rPr lang="en" sz="1400"/>
              <a:t>Vigilance sur sa consommation personnelle d’énergies</a:t>
            </a:r>
            <a:endParaRPr sz="1400"/>
          </a:p>
          <a:p>
            <a:pPr indent="-311150" lvl="0" marL="457200" rtl="0" algn="l">
              <a:spcBef>
                <a:spcPts val="1600"/>
              </a:spcBef>
              <a:spcAft>
                <a:spcPts val="0"/>
              </a:spcAft>
              <a:buSzPts val="1300"/>
              <a:buChar char="●"/>
            </a:pPr>
            <a:r>
              <a:rPr lang="en" sz="1400"/>
              <a:t>Provenance et empreinte carbone d’un objet, d’un aliment</a:t>
            </a:r>
            <a:endParaRPr sz="1400">
              <a:solidFill>
                <a:schemeClr val="dk1"/>
              </a:solidFill>
            </a:endParaRPr>
          </a:p>
          <a:p>
            <a:pPr indent="0" lvl="0" marL="0" rtl="0" algn="l">
              <a:spcBef>
                <a:spcPts val="1600"/>
              </a:spcBef>
              <a:spcAft>
                <a:spcPts val="1600"/>
              </a:spcAft>
              <a:buNone/>
            </a:pPr>
            <a:r>
              <a:t/>
            </a:r>
            <a:endParaRPr sz="1400"/>
          </a:p>
        </p:txBody>
      </p:sp>
      <p:pic>
        <p:nvPicPr>
          <p:cNvPr id="885" name="Google Shape;885;p45"/>
          <p:cNvPicPr preferRelativeResize="0"/>
          <p:nvPr/>
        </p:nvPicPr>
        <p:blipFill>
          <a:blip r:embed="rId3">
            <a:alphaModFix/>
          </a:blip>
          <a:stretch>
            <a:fillRect/>
          </a:stretch>
        </p:blipFill>
        <p:spPr>
          <a:xfrm>
            <a:off x="6555025" y="3259800"/>
            <a:ext cx="1753801" cy="1071069"/>
          </a:xfrm>
          <a:prstGeom prst="rect">
            <a:avLst/>
          </a:prstGeom>
          <a:noFill/>
          <a:ln>
            <a:noFill/>
          </a:ln>
        </p:spPr>
      </p:pic>
      <p:pic>
        <p:nvPicPr>
          <p:cNvPr id="886" name="Google Shape;886;p45"/>
          <p:cNvPicPr preferRelativeResize="0"/>
          <p:nvPr/>
        </p:nvPicPr>
        <p:blipFill rotWithShape="1">
          <a:blip r:embed="rId4">
            <a:alphaModFix/>
          </a:blip>
          <a:srcRect b="48488" l="12368" r="43377" t="9801"/>
          <a:stretch/>
        </p:blipFill>
        <p:spPr>
          <a:xfrm>
            <a:off x="6856525" y="2078800"/>
            <a:ext cx="1046000" cy="985900"/>
          </a:xfrm>
          <a:prstGeom prst="rect">
            <a:avLst/>
          </a:prstGeom>
          <a:noFill/>
          <a:ln>
            <a:noFill/>
          </a:ln>
        </p:spPr>
      </p:pic>
      <p:sp>
        <p:nvSpPr>
          <p:cNvPr id="887" name="Google Shape;88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8" name="Google Shape;888;p45"/>
          <p:cNvSpPr/>
          <p:nvPr/>
        </p:nvSpPr>
        <p:spPr>
          <a:xfrm>
            <a:off x="238975" y="128997"/>
            <a:ext cx="898500" cy="8793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889" name="Google Shape;889;p45"/>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05</a:t>
            </a:r>
            <a:endParaRPr sz="39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6"/>
          <p:cNvSpPr txBox="1"/>
          <p:nvPr>
            <p:ph idx="1" type="subTitle"/>
          </p:nvPr>
        </p:nvSpPr>
        <p:spPr>
          <a:xfrm>
            <a:off x="839700" y="1666875"/>
            <a:ext cx="4721700" cy="1152000"/>
          </a:xfrm>
          <a:prstGeom prst="rect">
            <a:avLst/>
          </a:prstGeom>
        </p:spPr>
        <p:txBody>
          <a:bodyPr anchorCtr="0" anchor="ctr" bIns="91425" lIns="91425" spcFirstLastPara="1" rIns="91425" wrap="square" tIns="91425">
            <a:normAutofit lnSpcReduction="10000"/>
          </a:bodyPr>
          <a:lstStyle/>
          <a:p>
            <a:pPr indent="0" lvl="0" marL="0" rtl="0" algn="l">
              <a:lnSpc>
                <a:spcPct val="115000"/>
              </a:lnSpc>
              <a:spcBef>
                <a:spcPts val="0"/>
              </a:spcBef>
              <a:spcAft>
                <a:spcPts val="1500"/>
              </a:spcAft>
              <a:buNone/>
            </a:pPr>
            <a:r>
              <a:rPr lang="en" sz="1200">
                <a:latin typeface="Advent Pro"/>
                <a:ea typeface="Advent Pro"/>
                <a:cs typeface="Advent Pro"/>
                <a:sym typeface="Advent Pro"/>
              </a:rPr>
              <a:t>La consommation collaborative est un type de consommation responsable, il s’agit d’un modèle économique où les particuliers partagent, échangent, louent ou prêtent des biens ou des services entre eux, plutôt que de les acheter neufs. C'est une approche qui met l'accent sur l'utilisation efficace des ressources et sur la maximisation de l'utilisation des produits existants.</a:t>
            </a:r>
            <a:endParaRPr/>
          </a:p>
        </p:txBody>
      </p:sp>
      <p:sp>
        <p:nvSpPr>
          <p:cNvPr id="895" name="Google Shape;895;p46"/>
          <p:cNvSpPr txBox="1"/>
          <p:nvPr>
            <p:ph idx="4294967295" type="ctrTitle"/>
          </p:nvPr>
        </p:nvSpPr>
        <p:spPr>
          <a:xfrm>
            <a:off x="775750" y="909350"/>
            <a:ext cx="7665900" cy="5778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200">
                <a:solidFill>
                  <a:schemeClr val="dk2"/>
                </a:solidFill>
              </a:rPr>
              <a:t>Consommation Collaborative</a:t>
            </a:r>
            <a:endParaRPr sz="5200">
              <a:solidFill>
                <a:schemeClr val="dk2"/>
              </a:solidFill>
            </a:endParaRPr>
          </a:p>
        </p:txBody>
      </p:sp>
      <p:pic>
        <p:nvPicPr>
          <p:cNvPr id="896" name="Google Shape;896;p46"/>
          <p:cNvPicPr preferRelativeResize="0"/>
          <p:nvPr/>
        </p:nvPicPr>
        <p:blipFill rotWithShape="1">
          <a:blip r:embed="rId3">
            <a:alphaModFix/>
          </a:blip>
          <a:srcRect b="16496" l="29628" r="29481" t="5948"/>
          <a:stretch/>
        </p:blipFill>
        <p:spPr>
          <a:xfrm>
            <a:off x="6157600" y="1538950"/>
            <a:ext cx="1653601" cy="1568250"/>
          </a:xfrm>
          <a:prstGeom prst="rect">
            <a:avLst/>
          </a:prstGeom>
          <a:noFill/>
          <a:ln>
            <a:noFill/>
          </a:ln>
        </p:spPr>
      </p:pic>
      <p:sp>
        <p:nvSpPr>
          <p:cNvPr id="897" name="Google Shape;897;p46"/>
          <p:cNvSpPr txBox="1"/>
          <p:nvPr>
            <p:ph idx="1" type="subTitle"/>
          </p:nvPr>
        </p:nvSpPr>
        <p:spPr>
          <a:xfrm>
            <a:off x="3498250" y="3398488"/>
            <a:ext cx="4721700" cy="7044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500"/>
              </a:spcAft>
              <a:buNone/>
            </a:pPr>
            <a:r>
              <a:rPr lang="en" sz="1200">
                <a:latin typeface="Advent Pro"/>
                <a:ea typeface="Advent Pro"/>
                <a:cs typeface="Advent Pro"/>
                <a:sym typeface="Advent Pro"/>
              </a:rPr>
              <a:t>Les jardins partagés sont un exemple de consommation collaborative qui inclut de le partage de graines, des fruits et légumes…</a:t>
            </a:r>
            <a:endParaRPr/>
          </a:p>
        </p:txBody>
      </p:sp>
      <p:pic>
        <p:nvPicPr>
          <p:cNvPr id="898" name="Google Shape;898;p46"/>
          <p:cNvPicPr preferRelativeResize="0"/>
          <p:nvPr/>
        </p:nvPicPr>
        <p:blipFill>
          <a:blip r:embed="rId4">
            <a:alphaModFix/>
          </a:blip>
          <a:stretch>
            <a:fillRect/>
          </a:stretch>
        </p:blipFill>
        <p:spPr>
          <a:xfrm>
            <a:off x="1193875" y="3067575"/>
            <a:ext cx="2049351" cy="1366225"/>
          </a:xfrm>
          <a:prstGeom prst="rect">
            <a:avLst/>
          </a:prstGeom>
          <a:noFill/>
          <a:ln>
            <a:noFill/>
          </a:ln>
        </p:spPr>
      </p:pic>
      <p:sp>
        <p:nvSpPr>
          <p:cNvPr id="899" name="Google Shape;89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0" name="Google Shape;900;p46"/>
          <p:cNvSpPr/>
          <p:nvPr/>
        </p:nvSpPr>
        <p:spPr>
          <a:xfrm>
            <a:off x="238975" y="128997"/>
            <a:ext cx="898500" cy="8793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901" name="Google Shape;901;p46"/>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05</a:t>
            </a:r>
            <a:endParaRPr sz="3900">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7"/>
          <p:cNvSpPr txBox="1"/>
          <p:nvPr>
            <p:ph type="title"/>
          </p:nvPr>
        </p:nvSpPr>
        <p:spPr>
          <a:xfrm>
            <a:off x="2073050" y="894600"/>
            <a:ext cx="656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Allongement de </a:t>
            </a:r>
            <a:r>
              <a:rPr lang="en">
                <a:solidFill>
                  <a:schemeClr val="accent1"/>
                </a:solidFill>
              </a:rPr>
              <a:t>la durée de vie</a:t>
            </a:r>
            <a:endParaRPr>
              <a:solidFill>
                <a:schemeClr val="accent1"/>
              </a:solidFill>
            </a:endParaRPr>
          </a:p>
        </p:txBody>
      </p:sp>
      <p:sp>
        <p:nvSpPr>
          <p:cNvPr id="907" name="Google Shape;907;p47"/>
          <p:cNvSpPr txBox="1"/>
          <p:nvPr>
            <p:ph idx="1" type="subTitle"/>
          </p:nvPr>
        </p:nvSpPr>
        <p:spPr>
          <a:xfrm>
            <a:off x="912775" y="2558050"/>
            <a:ext cx="6044100" cy="1851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2400">
                <a:latin typeface="Squada One"/>
                <a:ea typeface="Squada One"/>
                <a:cs typeface="Squada One"/>
                <a:sym typeface="Squada One"/>
              </a:rPr>
              <a:t>La réparation ou le remplacement d'une pièce prolonge la durée de vie du produit. Le produit peut également être réutilisé à d'autres fins. Cela permet de réduire la quantité de déchets générés et la pollution causée par la production d'un produit de remplacement.</a:t>
            </a:r>
            <a:endParaRPr sz="2400">
              <a:latin typeface="Squada One"/>
              <a:ea typeface="Squada One"/>
              <a:cs typeface="Squada One"/>
              <a:sym typeface="Squada One"/>
            </a:endParaRPr>
          </a:p>
        </p:txBody>
      </p:sp>
      <p:sp>
        <p:nvSpPr>
          <p:cNvPr id="908" name="Google Shape;908;p47"/>
          <p:cNvSpPr/>
          <p:nvPr/>
        </p:nvSpPr>
        <p:spPr>
          <a:xfrm>
            <a:off x="753000" y="661113"/>
            <a:ext cx="1180800" cy="11808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txBox="1"/>
          <p:nvPr>
            <p:ph idx="4294967295" type="title"/>
          </p:nvPr>
        </p:nvSpPr>
        <p:spPr>
          <a:xfrm>
            <a:off x="466500" y="962613"/>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06</a:t>
            </a:r>
            <a:endParaRPr sz="5000">
              <a:solidFill>
                <a:schemeClr val="accent6"/>
              </a:solidFill>
            </a:endParaRPr>
          </a:p>
        </p:txBody>
      </p:sp>
      <p:sp>
        <p:nvSpPr>
          <p:cNvPr id="910" name="Google Shape;91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1" name="Google Shape;911;p47"/>
          <p:cNvPicPr preferRelativeResize="0"/>
          <p:nvPr/>
        </p:nvPicPr>
        <p:blipFill>
          <a:blip r:embed="rId3">
            <a:alphaModFix amt="52999"/>
          </a:blip>
          <a:stretch>
            <a:fillRect/>
          </a:stretch>
        </p:blipFill>
        <p:spPr>
          <a:xfrm>
            <a:off x="6337850" y="1736400"/>
            <a:ext cx="1219200" cy="121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8"/>
          <p:cNvSpPr txBox="1"/>
          <p:nvPr>
            <p:ph type="title"/>
          </p:nvPr>
        </p:nvSpPr>
        <p:spPr>
          <a:xfrm>
            <a:off x="1067975" y="670100"/>
            <a:ext cx="7163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L’indice de </a:t>
            </a:r>
            <a:r>
              <a:rPr lang="en">
                <a:solidFill>
                  <a:schemeClr val="accent1"/>
                </a:solidFill>
              </a:rPr>
              <a:t>réparabilité</a:t>
            </a:r>
            <a:endParaRPr>
              <a:solidFill>
                <a:schemeClr val="accent1"/>
              </a:solidFill>
            </a:endParaRPr>
          </a:p>
        </p:txBody>
      </p:sp>
      <p:sp>
        <p:nvSpPr>
          <p:cNvPr id="917" name="Google Shape;917;p48"/>
          <p:cNvSpPr txBox="1"/>
          <p:nvPr>
            <p:ph idx="1" type="subTitle"/>
          </p:nvPr>
        </p:nvSpPr>
        <p:spPr>
          <a:xfrm>
            <a:off x="839700" y="1814923"/>
            <a:ext cx="4721700" cy="2548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latin typeface="Squada One"/>
                <a:ea typeface="Squada One"/>
                <a:cs typeface="Squada One"/>
                <a:sym typeface="Squada One"/>
              </a:rPr>
              <a:t>Un indice de réparabilité doit aujourd’hui apparaître lors de l’achat d’un appareil électronique (smartphone, lave linge, aspirateur…) Il permet de conscientiser la facilité de réparation de l’objet.</a:t>
            </a:r>
            <a:endParaRPr sz="2400">
              <a:latin typeface="Squada One"/>
              <a:ea typeface="Squada One"/>
              <a:cs typeface="Squada One"/>
              <a:sym typeface="Squada One"/>
            </a:endParaRPr>
          </a:p>
        </p:txBody>
      </p:sp>
      <p:pic>
        <p:nvPicPr>
          <p:cNvPr id="918" name="Google Shape;918;p48"/>
          <p:cNvPicPr preferRelativeResize="0"/>
          <p:nvPr/>
        </p:nvPicPr>
        <p:blipFill rotWithShape="1">
          <a:blip r:embed="rId3">
            <a:alphaModFix/>
          </a:blip>
          <a:srcRect b="29413" l="58800" r="6145" t="30928"/>
          <a:stretch/>
        </p:blipFill>
        <p:spPr>
          <a:xfrm>
            <a:off x="5978875" y="2650150"/>
            <a:ext cx="2024224" cy="1288125"/>
          </a:xfrm>
          <a:prstGeom prst="rect">
            <a:avLst/>
          </a:prstGeom>
          <a:noFill/>
          <a:ln>
            <a:noFill/>
          </a:ln>
        </p:spPr>
      </p:pic>
      <p:sp>
        <p:nvSpPr>
          <p:cNvPr id="919" name="Google Shape;91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0" name="Google Shape;920;p48"/>
          <p:cNvSpPr/>
          <p:nvPr/>
        </p:nvSpPr>
        <p:spPr>
          <a:xfrm>
            <a:off x="238975" y="128997"/>
            <a:ext cx="898500" cy="8793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921" name="Google Shape;921;p48"/>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06</a:t>
            </a:r>
            <a:endParaRPr sz="3900">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1"/>
          <p:cNvSpPr txBox="1"/>
          <p:nvPr>
            <p:ph type="title"/>
          </p:nvPr>
        </p:nvSpPr>
        <p:spPr>
          <a:xfrm>
            <a:off x="830550" y="693625"/>
            <a:ext cx="656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L’économie circulaire </a:t>
            </a:r>
            <a:endParaRPr>
              <a:solidFill>
                <a:schemeClr val="accent1"/>
              </a:solidFill>
            </a:endParaRPr>
          </a:p>
        </p:txBody>
      </p:sp>
      <p:sp>
        <p:nvSpPr>
          <p:cNvPr id="698" name="Google Shape;698;p31"/>
          <p:cNvSpPr txBox="1"/>
          <p:nvPr>
            <p:ph idx="1" type="subTitle"/>
          </p:nvPr>
        </p:nvSpPr>
        <p:spPr>
          <a:xfrm>
            <a:off x="945925" y="1760002"/>
            <a:ext cx="4843200" cy="13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202328"/>
              </a:solidFill>
              <a:highlight>
                <a:srgbClr val="FFFFFF"/>
              </a:highlight>
              <a:latin typeface="Roboto Light"/>
              <a:ea typeface="Roboto Light"/>
              <a:cs typeface="Roboto Light"/>
              <a:sym typeface="Roboto Light"/>
            </a:endParaRPr>
          </a:p>
          <a:p>
            <a:pPr indent="0" lvl="0" marL="0" rtl="0" algn="l">
              <a:spcBef>
                <a:spcPts val="1600"/>
              </a:spcBef>
              <a:spcAft>
                <a:spcPts val="0"/>
              </a:spcAft>
              <a:buClr>
                <a:schemeClr val="dk1"/>
              </a:buClr>
              <a:buSzPts val="1100"/>
              <a:buFont typeface="Arial"/>
              <a:buNone/>
            </a:pPr>
            <a:r>
              <a:rPr lang="en">
                <a:solidFill>
                  <a:srgbClr val="202328"/>
                </a:solidFill>
                <a:highlight>
                  <a:srgbClr val="FFFFFF"/>
                </a:highlight>
                <a:latin typeface="Roboto Light"/>
                <a:ea typeface="Roboto Light"/>
                <a:cs typeface="Roboto Light"/>
                <a:sym typeface="Roboto Light"/>
              </a:rPr>
              <a:t>L’économie circulaire consiste à produire des biens et des services de manière durable en limitant la consommation et le </a:t>
            </a:r>
            <a:r>
              <a:rPr lang="en">
                <a:solidFill>
                  <a:srgbClr val="202328"/>
                </a:solidFill>
                <a:highlight>
                  <a:srgbClr val="FFFFFF"/>
                </a:highlight>
                <a:latin typeface="Roboto Light"/>
                <a:ea typeface="Roboto Light"/>
                <a:cs typeface="Roboto Light"/>
                <a:sym typeface="Roboto Light"/>
              </a:rPr>
              <a:t>gaspillage des ressources et la production des déchets. </a:t>
            </a:r>
            <a:endParaRPr>
              <a:solidFill>
                <a:srgbClr val="202328"/>
              </a:solidFill>
              <a:highlight>
                <a:srgbClr val="FFFFFF"/>
              </a:highlight>
              <a:latin typeface="Roboto Light"/>
              <a:ea typeface="Roboto Light"/>
              <a:cs typeface="Roboto Light"/>
              <a:sym typeface="Roboto Light"/>
            </a:endParaRPr>
          </a:p>
          <a:p>
            <a:pPr indent="0" lvl="0" marL="0" rtl="0" algn="l">
              <a:spcBef>
                <a:spcPts val="1600"/>
              </a:spcBef>
              <a:spcAft>
                <a:spcPts val="1600"/>
              </a:spcAft>
              <a:buClr>
                <a:schemeClr val="dk1"/>
              </a:buClr>
              <a:buSzPts val="1100"/>
              <a:buFont typeface="Arial"/>
              <a:buNone/>
            </a:pPr>
            <a:r>
              <a:t/>
            </a:r>
            <a:endParaRPr>
              <a:solidFill>
                <a:srgbClr val="202328"/>
              </a:solidFill>
              <a:highlight>
                <a:srgbClr val="FFFFFF"/>
              </a:highlight>
              <a:latin typeface="Roboto Light"/>
              <a:ea typeface="Roboto Light"/>
              <a:cs typeface="Roboto Light"/>
              <a:sym typeface="Roboto Light"/>
            </a:endParaRPr>
          </a:p>
        </p:txBody>
      </p:sp>
      <p:sp>
        <p:nvSpPr>
          <p:cNvPr id="699" name="Google Shape;699;p31"/>
          <p:cNvSpPr txBox="1"/>
          <p:nvPr/>
        </p:nvSpPr>
        <p:spPr>
          <a:xfrm>
            <a:off x="945925" y="1482575"/>
            <a:ext cx="21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C’est quoi? </a:t>
            </a:r>
            <a:endParaRPr>
              <a:latin typeface="Advent Pro SemiBold"/>
              <a:ea typeface="Advent Pro SemiBold"/>
              <a:cs typeface="Advent Pro SemiBold"/>
              <a:sym typeface="Advent Pro SemiBold"/>
            </a:endParaRPr>
          </a:p>
        </p:txBody>
      </p:sp>
      <p:sp>
        <p:nvSpPr>
          <p:cNvPr id="700" name="Google Shape;700;p31"/>
          <p:cNvSpPr txBox="1"/>
          <p:nvPr/>
        </p:nvSpPr>
        <p:spPr>
          <a:xfrm>
            <a:off x="1052850" y="2826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Dans quel but? </a:t>
            </a:r>
            <a:endParaRPr/>
          </a:p>
        </p:txBody>
      </p:sp>
      <p:sp>
        <p:nvSpPr>
          <p:cNvPr id="701" name="Google Shape;701;p31"/>
          <p:cNvSpPr txBox="1"/>
          <p:nvPr/>
        </p:nvSpPr>
        <p:spPr>
          <a:xfrm>
            <a:off x="945925" y="3226675"/>
            <a:ext cx="4165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74151"/>
                </a:solidFill>
                <a:latin typeface="Roboto Light"/>
                <a:ea typeface="Roboto Light"/>
                <a:cs typeface="Roboto Light"/>
                <a:sym typeface="Roboto Light"/>
              </a:rPr>
              <a:t>Pour o</a:t>
            </a:r>
            <a:r>
              <a:rPr lang="en" sz="1300">
                <a:solidFill>
                  <a:srgbClr val="374151"/>
                </a:solidFill>
                <a:latin typeface="Roboto Light"/>
                <a:ea typeface="Roboto Light"/>
                <a:cs typeface="Roboto Light"/>
                <a:sym typeface="Roboto Light"/>
              </a:rPr>
              <a:t>ptimiser l'utilisation des ressources en favorisant la réutilisation, le recyclage et la régénération des matériaux, afin de réduire les déchets, préserver l'environnement et créer une économie durable et résiliente.</a:t>
            </a:r>
            <a:endParaRPr sz="1500">
              <a:latin typeface="Roboto Light"/>
              <a:ea typeface="Roboto Light"/>
              <a:cs typeface="Roboto Light"/>
              <a:sym typeface="Roboto Light"/>
            </a:endParaRPr>
          </a:p>
        </p:txBody>
      </p:sp>
      <p:pic>
        <p:nvPicPr>
          <p:cNvPr id="702" name="Google Shape;702;p31"/>
          <p:cNvPicPr preferRelativeResize="0"/>
          <p:nvPr/>
        </p:nvPicPr>
        <p:blipFill>
          <a:blip r:embed="rId3">
            <a:alphaModFix/>
          </a:blip>
          <a:stretch>
            <a:fillRect/>
          </a:stretch>
        </p:blipFill>
        <p:spPr>
          <a:xfrm>
            <a:off x="5682300" y="1760000"/>
            <a:ext cx="2257425" cy="2028825"/>
          </a:xfrm>
          <a:prstGeom prst="rect">
            <a:avLst/>
          </a:prstGeom>
          <a:noFill/>
          <a:ln>
            <a:noFill/>
          </a:ln>
        </p:spPr>
      </p:pic>
      <p:sp>
        <p:nvSpPr>
          <p:cNvPr id="703" name="Google Shape;70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49"/>
          <p:cNvPicPr preferRelativeResize="0"/>
          <p:nvPr/>
        </p:nvPicPr>
        <p:blipFill>
          <a:blip r:embed="rId3">
            <a:alphaModFix/>
          </a:blip>
          <a:stretch>
            <a:fillRect/>
          </a:stretch>
        </p:blipFill>
        <p:spPr>
          <a:xfrm>
            <a:off x="1043813" y="2368625"/>
            <a:ext cx="2744023" cy="892350"/>
          </a:xfrm>
          <a:prstGeom prst="rect">
            <a:avLst/>
          </a:prstGeom>
          <a:noFill/>
          <a:ln>
            <a:noFill/>
          </a:ln>
        </p:spPr>
      </p:pic>
      <p:sp>
        <p:nvSpPr>
          <p:cNvPr id="927" name="Google Shape;927;p49"/>
          <p:cNvSpPr txBox="1"/>
          <p:nvPr/>
        </p:nvSpPr>
        <p:spPr>
          <a:xfrm>
            <a:off x="1043825" y="1582938"/>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002A52"/>
                </a:solidFill>
                <a:latin typeface="Advent Pro"/>
                <a:ea typeface="Advent Pro"/>
                <a:cs typeface="Advent Pro"/>
                <a:sym typeface="Advent Pro"/>
              </a:rPr>
              <a:t>“</a:t>
            </a:r>
            <a:r>
              <a:rPr lang="en">
                <a:solidFill>
                  <a:srgbClr val="002A52"/>
                </a:solidFill>
                <a:latin typeface="Advent Pro"/>
                <a:ea typeface="Advent Pro"/>
                <a:cs typeface="Advent Pro"/>
                <a:sym typeface="Advent Pro"/>
              </a:rPr>
              <a:t>40% du gros électroménager trouvé en déchetterie est réparable et réutilisable”</a:t>
            </a:r>
            <a:endParaRPr>
              <a:solidFill>
                <a:srgbClr val="002A52"/>
              </a:solidFill>
              <a:latin typeface="Advent Pro"/>
              <a:ea typeface="Advent Pro"/>
              <a:cs typeface="Advent Pro"/>
              <a:sym typeface="Advent Pro"/>
            </a:endParaRPr>
          </a:p>
        </p:txBody>
      </p:sp>
      <p:sp>
        <p:nvSpPr>
          <p:cNvPr id="928" name="Google Shape;928;p49"/>
          <p:cNvSpPr txBox="1"/>
          <p:nvPr>
            <p:ph idx="4294967295" type="ctrTitle"/>
          </p:nvPr>
        </p:nvSpPr>
        <p:spPr>
          <a:xfrm>
            <a:off x="941100" y="741725"/>
            <a:ext cx="5764500" cy="5778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300">
                <a:solidFill>
                  <a:schemeClr val="dk2"/>
                </a:solidFill>
              </a:rPr>
              <a:t>Réutiliser - Réparer</a:t>
            </a:r>
            <a:endParaRPr sz="5300">
              <a:solidFill>
                <a:schemeClr val="dk2"/>
              </a:solidFill>
            </a:endParaRPr>
          </a:p>
        </p:txBody>
      </p:sp>
      <p:sp>
        <p:nvSpPr>
          <p:cNvPr id="929" name="Google Shape;929;p49"/>
          <p:cNvSpPr txBox="1"/>
          <p:nvPr/>
        </p:nvSpPr>
        <p:spPr>
          <a:xfrm>
            <a:off x="4603900" y="2490788"/>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002A52"/>
                </a:solidFill>
                <a:latin typeface="Advent Pro"/>
                <a:ea typeface="Advent Pro"/>
                <a:cs typeface="Advent Pro"/>
                <a:sym typeface="Advent Pro"/>
              </a:rPr>
              <a:t>Des initiatives bénévoles sont mises en place afin de réparer des objet cassés </a:t>
            </a:r>
            <a:endParaRPr>
              <a:solidFill>
                <a:srgbClr val="002A52"/>
              </a:solidFill>
              <a:latin typeface="Advent Pro"/>
              <a:ea typeface="Advent Pro"/>
              <a:cs typeface="Advent Pro"/>
              <a:sym typeface="Advent Pro"/>
            </a:endParaRPr>
          </a:p>
        </p:txBody>
      </p:sp>
      <p:pic>
        <p:nvPicPr>
          <p:cNvPr id="930" name="Google Shape;930;p49"/>
          <p:cNvPicPr preferRelativeResize="0"/>
          <p:nvPr/>
        </p:nvPicPr>
        <p:blipFill>
          <a:blip r:embed="rId4">
            <a:alphaModFix/>
          </a:blip>
          <a:stretch>
            <a:fillRect/>
          </a:stretch>
        </p:blipFill>
        <p:spPr>
          <a:xfrm>
            <a:off x="5828675" y="3187876"/>
            <a:ext cx="1443451" cy="1257377"/>
          </a:xfrm>
          <a:prstGeom prst="rect">
            <a:avLst/>
          </a:prstGeom>
          <a:noFill/>
          <a:ln>
            <a:noFill/>
          </a:ln>
        </p:spPr>
      </p:pic>
      <p:sp>
        <p:nvSpPr>
          <p:cNvPr id="931" name="Google Shape;931;p49"/>
          <p:cNvSpPr txBox="1"/>
          <p:nvPr/>
        </p:nvSpPr>
        <p:spPr>
          <a:xfrm>
            <a:off x="1165900" y="3492550"/>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rgbClr val="002A52"/>
                </a:solidFill>
                <a:latin typeface="Advent Pro"/>
                <a:ea typeface="Advent Pro"/>
                <a:cs typeface="Advent Pro"/>
                <a:sym typeface="Advent Pro"/>
              </a:rPr>
              <a:t>Une cafetière est donc bien plus facilement réparable qu’on ne le pense! Que vous le fassiez vous même ou </a:t>
            </a:r>
            <a:r>
              <a:rPr lang="en">
                <a:solidFill>
                  <a:srgbClr val="002A52"/>
                </a:solidFill>
                <a:latin typeface="Advent Pro"/>
                <a:ea typeface="Advent Pro"/>
                <a:cs typeface="Advent Pro"/>
                <a:sym typeface="Advent Pro"/>
              </a:rPr>
              <a:t>à l'aide</a:t>
            </a:r>
            <a:r>
              <a:rPr lang="en">
                <a:solidFill>
                  <a:srgbClr val="002A52"/>
                </a:solidFill>
                <a:latin typeface="Advent Pro"/>
                <a:ea typeface="Advent Pro"/>
                <a:cs typeface="Advent Pro"/>
                <a:sym typeface="Advent Pro"/>
              </a:rPr>
              <a:t> d’un expert</a:t>
            </a:r>
            <a:endParaRPr>
              <a:solidFill>
                <a:srgbClr val="002A52"/>
              </a:solidFill>
              <a:latin typeface="Advent Pro"/>
              <a:ea typeface="Advent Pro"/>
              <a:cs typeface="Advent Pro"/>
              <a:sym typeface="Advent Pro"/>
            </a:endParaRPr>
          </a:p>
        </p:txBody>
      </p:sp>
      <p:sp>
        <p:nvSpPr>
          <p:cNvPr id="932" name="Google Shape;93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3" name="Google Shape;933;p49"/>
          <p:cNvSpPr/>
          <p:nvPr/>
        </p:nvSpPr>
        <p:spPr>
          <a:xfrm>
            <a:off x="238975" y="128997"/>
            <a:ext cx="898500" cy="8793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934" name="Google Shape;934;p49"/>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06</a:t>
            </a:r>
            <a:endParaRPr sz="3900">
              <a:solidFill>
                <a:schemeClr val="accent6"/>
              </a:solidFill>
            </a:endParaRPr>
          </a:p>
        </p:txBody>
      </p:sp>
      <p:sp>
        <p:nvSpPr>
          <p:cNvPr id="935" name="Google Shape;935;p49"/>
          <p:cNvSpPr txBox="1"/>
          <p:nvPr/>
        </p:nvSpPr>
        <p:spPr>
          <a:xfrm>
            <a:off x="6021200" y="4825150"/>
            <a:ext cx="28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Slide réalisée par le P du groupe </a:t>
            </a:r>
            <a:endParaRPr>
              <a:latin typeface="Advent Pro SemiBold"/>
              <a:ea typeface="Advent Pro SemiBold"/>
              <a:cs typeface="Advent Pro SemiBold"/>
              <a:sym typeface="Advent Pro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0"/>
          <p:cNvSpPr/>
          <p:nvPr/>
        </p:nvSpPr>
        <p:spPr>
          <a:xfrm>
            <a:off x="899175" y="496788"/>
            <a:ext cx="1180800" cy="1180800"/>
          </a:xfrm>
          <a:prstGeom prst="ellipse">
            <a:avLst/>
          </a:prstGeom>
          <a:solidFill>
            <a:schemeClr val="accent4"/>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txBox="1"/>
          <p:nvPr>
            <p:ph idx="4294967295" type="title"/>
          </p:nvPr>
        </p:nvSpPr>
        <p:spPr>
          <a:xfrm>
            <a:off x="612675" y="79828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07</a:t>
            </a:r>
            <a:endParaRPr sz="5000">
              <a:solidFill>
                <a:schemeClr val="accent6"/>
              </a:solidFill>
            </a:endParaRPr>
          </a:p>
        </p:txBody>
      </p:sp>
      <p:sp>
        <p:nvSpPr>
          <p:cNvPr id="942" name="Google Shape;942;p50"/>
          <p:cNvSpPr txBox="1"/>
          <p:nvPr/>
        </p:nvSpPr>
        <p:spPr>
          <a:xfrm>
            <a:off x="1159500" y="2107200"/>
            <a:ext cx="6825000" cy="16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76767"/>
                </a:solidFill>
                <a:highlight>
                  <a:srgbClr val="FFFFFF"/>
                </a:highlight>
                <a:latin typeface="Squada One"/>
                <a:ea typeface="Squada One"/>
                <a:cs typeface="Squada One"/>
                <a:sym typeface="Squada One"/>
              </a:rPr>
              <a:t>Traitement </a:t>
            </a:r>
            <a:r>
              <a:rPr lang="en" sz="2400">
                <a:solidFill>
                  <a:srgbClr val="676767"/>
                </a:solidFill>
                <a:highlight>
                  <a:srgbClr val="FFFFFF"/>
                </a:highlight>
                <a:latin typeface="Squada One"/>
                <a:ea typeface="Squada One"/>
                <a:cs typeface="Squada One"/>
                <a:sym typeface="Squada One"/>
              </a:rPr>
              <a:t>et </a:t>
            </a:r>
            <a:r>
              <a:rPr b="1" lang="en" sz="2400">
                <a:solidFill>
                  <a:srgbClr val="676767"/>
                </a:solidFill>
                <a:highlight>
                  <a:srgbClr val="FFFFFF"/>
                </a:highlight>
                <a:latin typeface="Squada One"/>
                <a:ea typeface="Squada One"/>
                <a:cs typeface="Squada One"/>
                <a:sym typeface="Squada One"/>
              </a:rPr>
              <a:t>valorisation </a:t>
            </a:r>
            <a:r>
              <a:rPr lang="en" sz="2400">
                <a:solidFill>
                  <a:srgbClr val="676767"/>
                </a:solidFill>
                <a:highlight>
                  <a:srgbClr val="FFFFFF"/>
                </a:highlight>
                <a:latin typeface="Squada One"/>
                <a:ea typeface="Squada One"/>
                <a:cs typeface="Squada One"/>
                <a:sym typeface="Squada One"/>
              </a:rPr>
              <a:t>des matières premières contenues dans les </a:t>
            </a:r>
            <a:r>
              <a:rPr b="1" lang="en" sz="2400">
                <a:solidFill>
                  <a:srgbClr val="676767"/>
                </a:solidFill>
                <a:highlight>
                  <a:srgbClr val="FFFFFF"/>
                </a:highlight>
                <a:latin typeface="Squada One"/>
                <a:ea typeface="Squada One"/>
                <a:cs typeface="Squada One"/>
                <a:sym typeface="Squada One"/>
              </a:rPr>
              <a:t>déchets </a:t>
            </a:r>
            <a:r>
              <a:rPr lang="en" sz="2400">
                <a:solidFill>
                  <a:srgbClr val="676767"/>
                </a:solidFill>
                <a:highlight>
                  <a:srgbClr val="FFFFFF"/>
                </a:highlight>
                <a:latin typeface="Squada One"/>
                <a:ea typeface="Squada One"/>
                <a:cs typeface="Squada One"/>
                <a:sym typeface="Squada One"/>
              </a:rPr>
              <a:t>collectés en vue de leur </a:t>
            </a:r>
            <a:r>
              <a:rPr b="1" lang="en" sz="2400">
                <a:solidFill>
                  <a:srgbClr val="676767"/>
                </a:solidFill>
                <a:highlight>
                  <a:srgbClr val="FFFFFF"/>
                </a:highlight>
                <a:latin typeface="Squada One"/>
                <a:ea typeface="Squada One"/>
                <a:cs typeface="Squada One"/>
                <a:sym typeface="Squada One"/>
              </a:rPr>
              <a:t>réutilisation </a:t>
            </a:r>
            <a:r>
              <a:rPr lang="en" sz="2400">
                <a:solidFill>
                  <a:srgbClr val="676767"/>
                </a:solidFill>
                <a:highlight>
                  <a:srgbClr val="FFFFFF"/>
                </a:highlight>
                <a:latin typeface="Squada One"/>
                <a:ea typeface="Squada One"/>
                <a:cs typeface="Squada One"/>
                <a:sym typeface="Squada One"/>
              </a:rPr>
              <a:t>dans de nouveaux produits</a:t>
            </a:r>
            <a:endParaRPr sz="2600">
              <a:solidFill>
                <a:schemeClr val="dk1"/>
              </a:solidFill>
              <a:latin typeface="Squada One"/>
              <a:ea typeface="Squada One"/>
              <a:cs typeface="Squada One"/>
              <a:sym typeface="Squada One"/>
            </a:endParaRPr>
          </a:p>
        </p:txBody>
      </p:sp>
      <p:sp>
        <p:nvSpPr>
          <p:cNvPr id="943" name="Google Shape;943;p50"/>
          <p:cNvSpPr txBox="1"/>
          <p:nvPr/>
        </p:nvSpPr>
        <p:spPr>
          <a:xfrm>
            <a:off x="2263250" y="478800"/>
            <a:ext cx="6880800" cy="13053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5200">
                <a:solidFill>
                  <a:schemeClr val="dk1"/>
                </a:solidFill>
                <a:latin typeface="Squada One"/>
                <a:ea typeface="Squada One"/>
                <a:cs typeface="Squada One"/>
                <a:sym typeface="Squada One"/>
              </a:rPr>
              <a:t>Recyclage / </a:t>
            </a:r>
            <a:r>
              <a:rPr b="1" lang="en" sz="5200">
                <a:solidFill>
                  <a:schemeClr val="accent1"/>
                </a:solidFill>
                <a:latin typeface="Squada One"/>
                <a:ea typeface="Squada One"/>
                <a:cs typeface="Squada One"/>
                <a:sym typeface="Squada One"/>
              </a:rPr>
              <a:t>fin de vie produit</a:t>
            </a:r>
            <a:endParaRPr/>
          </a:p>
        </p:txBody>
      </p:sp>
      <p:pic>
        <p:nvPicPr>
          <p:cNvPr id="944" name="Google Shape;944;p50"/>
          <p:cNvPicPr preferRelativeResize="0"/>
          <p:nvPr/>
        </p:nvPicPr>
        <p:blipFill>
          <a:blip r:embed="rId3">
            <a:alphaModFix amt="31000"/>
          </a:blip>
          <a:stretch>
            <a:fillRect/>
          </a:stretch>
        </p:blipFill>
        <p:spPr>
          <a:xfrm>
            <a:off x="7048725" y="1784100"/>
            <a:ext cx="1089300" cy="1089300"/>
          </a:xfrm>
          <a:prstGeom prst="rect">
            <a:avLst/>
          </a:prstGeom>
          <a:noFill/>
          <a:ln>
            <a:noFill/>
          </a:ln>
        </p:spPr>
      </p:pic>
      <p:sp>
        <p:nvSpPr>
          <p:cNvPr id="945" name="Google Shape;94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1"/>
          <p:cNvSpPr/>
          <p:nvPr/>
        </p:nvSpPr>
        <p:spPr>
          <a:xfrm>
            <a:off x="238975" y="128997"/>
            <a:ext cx="898500" cy="879300"/>
          </a:xfrm>
          <a:prstGeom prst="ellipse">
            <a:avLst/>
          </a:prstGeom>
          <a:solidFill>
            <a:schemeClr val="accent4"/>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951" name="Google Shape;951;p51"/>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07</a:t>
            </a:r>
            <a:endParaRPr sz="3900">
              <a:solidFill>
                <a:schemeClr val="accent6"/>
              </a:solidFill>
            </a:endParaRPr>
          </a:p>
        </p:txBody>
      </p:sp>
      <p:sp>
        <p:nvSpPr>
          <p:cNvPr id="952" name="Google Shape;952;p51"/>
          <p:cNvSpPr txBox="1"/>
          <p:nvPr/>
        </p:nvSpPr>
        <p:spPr>
          <a:xfrm>
            <a:off x="1342025" y="478800"/>
            <a:ext cx="6880800" cy="615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000">
                <a:solidFill>
                  <a:schemeClr val="dk1"/>
                </a:solidFill>
                <a:latin typeface="Squada One"/>
                <a:ea typeface="Squada One"/>
                <a:cs typeface="Squada One"/>
                <a:sym typeface="Squada One"/>
              </a:rPr>
              <a:t>Recyclage -</a:t>
            </a:r>
            <a:r>
              <a:rPr b="1" lang="en" sz="4000">
                <a:solidFill>
                  <a:schemeClr val="accent1"/>
                </a:solidFill>
                <a:latin typeface="Squada One"/>
                <a:ea typeface="Squada One"/>
                <a:cs typeface="Squada One"/>
                <a:sym typeface="Squada One"/>
              </a:rPr>
              <a:t> Batteries au plomb</a:t>
            </a:r>
            <a:endParaRPr sz="4000"/>
          </a:p>
        </p:txBody>
      </p:sp>
      <p:pic>
        <p:nvPicPr>
          <p:cNvPr id="953" name="Google Shape;953;p51"/>
          <p:cNvPicPr preferRelativeResize="0"/>
          <p:nvPr/>
        </p:nvPicPr>
        <p:blipFill>
          <a:blip r:embed="rId3">
            <a:alphaModFix/>
          </a:blip>
          <a:stretch>
            <a:fillRect/>
          </a:stretch>
        </p:blipFill>
        <p:spPr>
          <a:xfrm>
            <a:off x="812725" y="1461700"/>
            <a:ext cx="7415850" cy="2981700"/>
          </a:xfrm>
          <a:prstGeom prst="rect">
            <a:avLst/>
          </a:prstGeom>
          <a:noFill/>
          <a:ln>
            <a:noFill/>
          </a:ln>
        </p:spPr>
      </p:pic>
      <p:sp>
        <p:nvSpPr>
          <p:cNvPr id="954" name="Google Shape;954;p51"/>
          <p:cNvSpPr txBox="1"/>
          <p:nvPr/>
        </p:nvSpPr>
        <p:spPr>
          <a:xfrm>
            <a:off x="1580425" y="4210125"/>
            <a:ext cx="13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quada One"/>
                <a:ea typeface="Squada One"/>
                <a:cs typeface="Squada One"/>
                <a:sym typeface="Squada One"/>
              </a:rPr>
              <a:t>Polypropylène</a:t>
            </a:r>
            <a:endParaRPr>
              <a:latin typeface="Squada One"/>
              <a:ea typeface="Squada One"/>
              <a:cs typeface="Squada One"/>
              <a:sym typeface="Squada One"/>
            </a:endParaRPr>
          </a:p>
        </p:txBody>
      </p:sp>
      <p:sp>
        <p:nvSpPr>
          <p:cNvPr id="955" name="Google Shape;955;p51"/>
          <p:cNvSpPr txBox="1"/>
          <p:nvPr/>
        </p:nvSpPr>
        <p:spPr>
          <a:xfrm>
            <a:off x="1470600" y="2013425"/>
            <a:ext cx="139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quada One"/>
                <a:ea typeface="Squada One"/>
                <a:cs typeface="Squada One"/>
                <a:sym typeface="Squada One"/>
              </a:rPr>
              <a:t>Plastiques</a:t>
            </a:r>
            <a:r>
              <a:rPr lang="en">
                <a:latin typeface="Squada One"/>
                <a:ea typeface="Squada One"/>
                <a:cs typeface="Squada One"/>
                <a:sym typeface="Squada One"/>
              </a:rPr>
              <a:t> </a:t>
            </a:r>
            <a:endParaRPr>
              <a:latin typeface="Squada One"/>
              <a:ea typeface="Squada One"/>
              <a:cs typeface="Squada One"/>
              <a:sym typeface="Squada One"/>
            </a:endParaRPr>
          </a:p>
          <a:p>
            <a:pPr indent="0" lvl="0" marL="0" rtl="0" algn="ctr">
              <a:spcBef>
                <a:spcPts val="0"/>
              </a:spcBef>
              <a:spcAft>
                <a:spcPts val="0"/>
              </a:spcAft>
              <a:buNone/>
            </a:pPr>
            <a:r>
              <a:rPr lang="en">
                <a:latin typeface="Squada One"/>
                <a:ea typeface="Squada One"/>
                <a:cs typeface="Squada One"/>
                <a:sym typeface="Squada One"/>
              </a:rPr>
              <a:t>moulés</a:t>
            </a:r>
            <a:endParaRPr>
              <a:latin typeface="Squada One"/>
              <a:ea typeface="Squada One"/>
              <a:cs typeface="Squada One"/>
              <a:sym typeface="Squada One"/>
            </a:endParaRPr>
          </a:p>
        </p:txBody>
      </p:sp>
      <p:sp>
        <p:nvSpPr>
          <p:cNvPr id="956" name="Google Shape;956;p51"/>
          <p:cNvSpPr txBox="1"/>
          <p:nvPr/>
        </p:nvSpPr>
        <p:spPr>
          <a:xfrm>
            <a:off x="3482025" y="2629025"/>
            <a:ext cx="13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quada One"/>
                <a:ea typeface="Squada One"/>
                <a:cs typeface="Squada One"/>
                <a:sym typeface="Squada One"/>
              </a:rPr>
              <a:t>Nettoyage</a:t>
            </a:r>
            <a:endParaRPr>
              <a:latin typeface="Squada One"/>
              <a:ea typeface="Squada One"/>
              <a:cs typeface="Squada One"/>
              <a:sym typeface="Squada One"/>
            </a:endParaRPr>
          </a:p>
        </p:txBody>
      </p:sp>
      <p:sp>
        <p:nvSpPr>
          <p:cNvPr id="957" name="Google Shape;957;p51"/>
          <p:cNvSpPr txBox="1"/>
          <p:nvPr/>
        </p:nvSpPr>
        <p:spPr>
          <a:xfrm>
            <a:off x="5937475" y="1461700"/>
            <a:ext cx="13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quada One"/>
                <a:ea typeface="Squada One"/>
                <a:cs typeface="Squada One"/>
                <a:sym typeface="Squada One"/>
              </a:rPr>
              <a:t>Broyage</a:t>
            </a:r>
            <a:endParaRPr>
              <a:latin typeface="Squada One"/>
              <a:ea typeface="Squada One"/>
              <a:cs typeface="Squada One"/>
              <a:sym typeface="Squada One"/>
            </a:endParaRPr>
          </a:p>
        </p:txBody>
      </p:sp>
      <p:sp>
        <p:nvSpPr>
          <p:cNvPr id="958" name="Google Shape;958;p51"/>
          <p:cNvSpPr txBox="1"/>
          <p:nvPr/>
        </p:nvSpPr>
        <p:spPr>
          <a:xfrm>
            <a:off x="5368250" y="3657375"/>
            <a:ext cx="13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quada One"/>
                <a:ea typeface="Squada One"/>
                <a:cs typeface="Squada One"/>
                <a:sym typeface="Squada One"/>
              </a:rPr>
              <a:t>Plomb</a:t>
            </a:r>
            <a:endParaRPr>
              <a:latin typeface="Squada One"/>
              <a:ea typeface="Squada One"/>
              <a:cs typeface="Squada One"/>
              <a:sym typeface="Squada One"/>
            </a:endParaRPr>
          </a:p>
        </p:txBody>
      </p:sp>
      <p:sp>
        <p:nvSpPr>
          <p:cNvPr id="959" name="Google Shape;959;p51"/>
          <p:cNvSpPr txBox="1"/>
          <p:nvPr/>
        </p:nvSpPr>
        <p:spPr>
          <a:xfrm>
            <a:off x="7071400" y="4148700"/>
            <a:ext cx="139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quada One"/>
                <a:ea typeface="Squada One"/>
                <a:cs typeface="Squada One"/>
                <a:sym typeface="Squada One"/>
              </a:rPr>
              <a:t>Raffinage</a:t>
            </a:r>
            <a:endParaRPr>
              <a:latin typeface="Squada One"/>
              <a:ea typeface="Squada One"/>
              <a:cs typeface="Squada One"/>
              <a:sym typeface="Squada One"/>
            </a:endParaRPr>
          </a:p>
        </p:txBody>
      </p:sp>
      <p:sp>
        <p:nvSpPr>
          <p:cNvPr id="960" name="Google Shape;960;p51"/>
          <p:cNvSpPr txBox="1"/>
          <p:nvPr>
            <p:ph idx="4294967295" type="subTitle"/>
          </p:nvPr>
        </p:nvSpPr>
        <p:spPr>
          <a:xfrm>
            <a:off x="1342025" y="1397050"/>
            <a:ext cx="2336400" cy="529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400">
                <a:latin typeface="Squada One"/>
                <a:ea typeface="Squada One"/>
                <a:cs typeface="Squada One"/>
                <a:sym typeface="Squada One"/>
              </a:rPr>
              <a:t>Les batteries Plomb-Acide sont </a:t>
            </a:r>
            <a:r>
              <a:rPr lang="en" sz="1400">
                <a:latin typeface="Squada One"/>
                <a:ea typeface="Squada One"/>
                <a:cs typeface="Squada One"/>
                <a:sym typeface="Squada One"/>
              </a:rPr>
              <a:t>recyclables</a:t>
            </a:r>
            <a:r>
              <a:rPr lang="en" sz="1400">
                <a:latin typeface="Squada One"/>
                <a:ea typeface="Squada One"/>
                <a:cs typeface="Squada One"/>
                <a:sym typeface="Squada One"/>
              </a:rPr>
              <a:t> à 99% !</a:t>
            </a:r>
            <a:endParaRPr sz="1400">
              <a:latin typeface="Squada One"/>
              <a:ea typeface="Squada One"/>
              <a:cs typeface="Squada One"/>
              <a:sym typeface="Squada One"/>
            </a:endParaRPr>
          </a:p>
        </p:txBody>
      </p:sp>
      <p:sp>
        <p:nvSpPr>
          <p:cNvPr id="961" name="Google Shape;96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52"/>
          <p:cNvSpPr txBox="1"/>
          <p:nvPr>
            <p:ph type="title"/>
          </p:nvPr>
        </p:nvSpPr>
        <p:spPr>
          <a:xfrm>
            <a:off x="720000" y="6994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accent1"/>
              </a:solidFill>
            </a:endParaRPr>
          </a:p>
        </p:txBody>
      </p:sp>
      <p:sp>
        <p:nvSpPr>
          <p:cNvPr id="967" name="Google Shape;967;p52"/>
          <p:cNvSpPr txBox="1"/>
          <p:nvPr>
            <p:ph idx="3" type="subTitle"/>
          </p:nvPr>
        </p:nvSpPr>
        <p:spPr>
          <a:xfrm>
            <a:off x="1090050" y="1941300"/>
            <a:ext cx="6963900" cy="126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quada One"/>
                <a:ea typeface="Squada One"/>
                <a:cs typeface="Squada One"/>
                <a:sym typeface="Squada One"/>
              </a:rPr>
              <a:t>Afin d’agir efficacement pour limiter la dégradation de l’environnement, de nombreuses solutions existent. La responsabilité est divisible et concerne de nombreux acteurs. Il est important d’avoir un point de vue critique sur les solutions proposées et de s’informer sur son impact et l’impact des autres sur l’environnement.</a:t>
            </a:r>
            <a:endParaRPr sz="1800">
              <a:latin typeface="Squada One"/>
              <a:ea typeface="Squada One"/>
              <a:cs typeface="Squada One"/>
              <a:sym typeface="Squada One"/>
            </a:endParaRPr>
          </a:p>
        </p:txBody>
      </p:sp>
      <p:sp>
        <p:nvSpPr>
          <p:cNvPr id="968" name="Google Shape;96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9" name="Google Shape;969;p52"/>
          <p:cNvPicPr preferRelativeResize="0"/>
          <p:nvPr/>
        </p:nvPicPr>
        <p:blipFill>
          <a:blip r:embed="rId3">
            <a:alphaModFix/>
          </a:blip>
          <a:stretch>
            <a:fillRect/>
          </a:stretch>
        </p:blipFill>
        <p:spPr>
          <a:xfrm>
            <a:off x="6293900" y="3530650"/>
            <a:ext cx="1219200" cy="121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53"/>
          <p:cNvSpPr txBox="1"/>
          <p:nvPr>
            <p:ph type="title"/>
          </p:nvPr>
        </p:nvSpPr>
        <p:spPr>
          <a:xfrm>
            <a:off x="721725" y="535000"/>
            <a:ext cx="7700400" cy="572700"/>
          </a:xfrm>
          <a:prstGeom prst="rect">
            <a:avLst/>
          </a:prstGeom>
        </p:spPr>
        <p:txBody>
          <a:bodyPr anchorCtr="0" anchor="ctr" bIns="91425" lIns="91425" spcFirstLastPara="1" rIns="91425" wrap="square" tIns="91425">
            <a:noAutofit/>
          </a:bodyPr>
          <a:lstStyle/>
          <a:p>
            <a:pPr indent="0" lvl="0" marL="2743200" rtl="0" algn="l">
              <a:spcBef>
                <a:spcPts val="0"/>
              </a:spcBef>
              <a:spcAft>
                <a:spcPts val="0"/>
              </a:spcAft>
              <a:buNone/>
            </a:pPr>
            <a:r>
              <a:rPr lang="en"/>
              <a:t>SOURCES</a:t>
            </a:r>
            <a:endParaRPr/>
          </a:p>
        </p:txBody>
      </p:sp>
      <p:sp>
        <p:nvSpPr>
          <p:cNvPr id="975" name="Google Shape;975;p53"/>
          <p:cNvSpPr txBox="1"/>
          <p:nvPr/>
        </p:nvSpPr>
        <p:spPr>
          <a:xfrm>
            <a:off x="1142675" y="1107700"/>
            <a:ext cx="6412200" cy="471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3"/>
              </a:rPr>
              <a:t>https://www.ecologie.gouv.fr/leconomie-circulaire#:~:text=L'%C3%A9conomie%20circulaire%20consiste%20%C3%A0,un%20mod%C3%A8le%20%C3%A9conomique%20plus%20circulaire</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4"/>
              </a:rPr>
              <a:t>https://institut-economie-circulaire.fr/economie-circulaire/</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5"/>
              </a:rPr>
              <a:t>https://climatepromise.undp.org/fr/news-and-stories/what-is-circular-economy-and-how-it-helps-fight-climate-change</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6"/>
              </a:rPr>
              <a:t>https://bretagne.ademe.fr/sites/default/files/cp_-_le_repair_tour_de_france_finalise_sa_tournee_2022_a_rennes.pdf</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a:latin typeface="Advent Pro Light"/>
                <a:ea typeface="Advent Pro Light"/>
                <a:cs typeface="Advent Pro Light"/>
                <a:sym typeface="Advent Pro Light"/>
              </a:rPr>
              <a:t>Recyclage des batteries au plomb : </a:t>
            </a:r>
            <a:r>
              <a:rPr lang="en" sz="1000" u="sng">
                <a:solidFill>
                  <a:schemeClr val="dk1"/>
                </a:solidFill>
                <a:latin typeface="Advent Pro Light"/>
                <a:ea typeface="Advent Pro Light"/>
                <a:cs typeface="Advent Pro Light"/>
                <a:sym typeface="Advent Pro Light"/>
                <a:hlinkClick r:id="rId7">
                  <a:extLst>
                    <a:ext uri="{A12FA001-AC4F-418D-AE19-62706E023703}">
                      <ahyp:hlinkClr val="tx"/>
                    </a:ext>
                  </a:extLst>
                </a:hlinkClick>
              </a:rPr>
              <a:t>https://www.rubanbleu.com/fr/recycler-batterie-plomb.html</a:t>
            </a:r>
            <a:r>
              <a:rPr lang="en" sz="1000">
                <a:solidFill>
                  <a:schemeClr val="dk1"/>
                </a:solidFill>
                <a:latin typeface="Advent Pro Light"/>
                <a:ea typeface="Advent Pro Light"/>
                <a:cs typeface="Advent Pro Light"/>
                <a:sym typeface="Advent Pro Light"/>
              </a:rPr>
              <a:t> et </a:t>
            </a:r>
            <a:r>
              <a:rPr lang="en" sz="1000" u="sng">
                <a:solidFill>
                  <a:schemeClr val="hlink"/>
                </a:solidFill>
                <a:latin typeface="Advent Pro Light"/>
                <a:ea typeface="Advent Pro Light"/>
                <a:cs typeface="Advent Pro Light"/>
                <a:sym typeface="Advent Pro Light"/>
                <a:hlinkClick r:id="rId8"/>
              </a:rPr>
              <a:t>(28) Lead Battery Recycling Process - YouTube</a:t>
            </a:r>
            <a:r>
              <a:rPr lang="en" sz="1000">
                <a:solidFill>
                  <a:schemeClr val="dk1"/>
                </a:solidFill>
                <a:latin typeface="Advent Pro Light"/>
                <a:ea typeface="Advent Pro Light"/>
                <a:cs typeface="Advent Pro Light"/>
                <a:sym typeface="Advent Pro Light"/>
              </a:rPr>
              <a:t> </a:t>
            </a:r>
            <a:endParaRPr sz="1000">
              <a:solidFill>
                <a:schemeClr val="dk1"/>
              </a:solidFill>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solidFill>
                <a:schemeClr val="dk1"/>
              </a:solidFill>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a:solidFill>
                  <a:schemeClr val="dk1"/>
                </a:solidFill>
                <a:latin typeface="Advent Pro Light"/>
                <a:ea typeface="Advent Pro Light"/>
                <a:cs typeface="Advent Pro Light"/>
                <a:sym typeface="Advent Pro Light"/>
              </a:rPr>
              <a:t>Eco-design : Seven cognitive concepts for successful eco-design par Erin F. Macdonald, </a:t>
            </a:r>
            <a:r>
              <a:rPr lang="en" sz="1000" u="sng">
                <a:solidFill>
                  <a:schemeClr val="hlink"/>
                </a:solidFill>
                <a:latin typeface="Advent Pro Light"/>
                <a:ea typeface="Advent Pro Light"/>
                <a:cs typeface="Advent Pro Light"/>
                <a:sym typeface="Advent Pro Light"/>
                <a:hlinkClick r:id="rId9"/>
              </a:rPr>
              <a:t>https://www.sciencedirect.com/science/article/abs/pii/S0959652614013985</a:t>
            </a:r>
            <a:r>
              <a:rPr lang="en" sz="1000">
                <a:solidFill>
                  <a:schemeClr val="dk1"/>
                </a:solidFill>
                <a:latin typeface="Advent Pro Light"/>
                <a:ea typeface="Advent Pro Light"/>
                <a:cs typeface="Advent Pro Light"/>
                <a:sym typeface="Advent Pro Light"/>
              </a:rPr>
              <a:t> </a:t>
            </a:r>
            <a:endParaRPr sz="1000">
              <a:solidFill>
                <a:schemeClr val="dk1"/>
              </a:solidFill>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a:solidFill>
                  <a:schemeClr val="dk1"/>
                </a:solidFill>
                <a:latin typeface="Advent Pro Light"/>
                <a:ea typeface="Advent Pro Light"/>
                <a:cs typeface="Advent Pro Light"/>
                <a:sym typeface="Advent Pro Light"/>
              </a:rPr>
              <a:t>Analyse cycle de vie produit, </a:t>
            </a:r>
            <a:r>
              <a:rPr lang="en" sz="1000" u="sng">
                <a:solidFill>
                  <a:schemeClr val="hlink"/>
                </a:solidFill>
                <a:latin typeface="Advent Pro Light"/>
                <a:ea typeface="Advent Pro Light"/>
                <a:cs typeface="Advent Pro Light"/>
                <a:sym typeface="Advent Pro Light"/>
                <a:hlinkClick r:id="rId10"/>
              </a:rPr>
              <a:t>https://www.envol-entreprise.fr/acv-lanalyse-du-cycle-de-vie-dun-produit/</a:t>
            </a:r>
            <a:r>
              <a:rPr lang="en" sz="1000">
                <a:solidFill>
                  <a:schemeClr val="dk1"/>
                </a:solidFill>
                <a:latin typeface="Advent Pro Light"/>
                <a:ea typeface="Advent Pro Light"/>
                <a:cs typeface="Advent Pro Light"/>
                <a:sym typeface="Advent Pro Light"/>
              </a:rPr>
              <a:t> </a:t>
            </a:r>
            <a:endParaRPr sz="1000">
              <a:solidFill>
                <a:schemeClr val="dk1"/>
              </a:solidFill>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solidFill>
                <a:schemeClr val="dk1"/>
              </a:solidFill>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a:solidFill>
                  <a:schemeClr val="dk1"/>
                </a:solidFill>
                <a:latin typeface="Advent Pro Light"/>
                <a:ea typeface="Advent Pro Light"/>
                <a:cs typeface="Advent Pro Light"/>
                <a:sym typeface="Advent Pro Light"/>
              </a:rPr>
              <a:t>Economie de la fonctionnalité :  </a:t>
            </a:r>
            <a:r>
              <a:rPr lang="en" sz="1000" u="sng">
                <a:solidFill>
                  <a:schemeClr val="hlink"/>
                </a:solidFill>
                <a:latin typeface="Advent Pro Light"/>
                <a:ea typeface="Advent Pro Light"/>
                <a:cs typeface="Advent Pro Light"/>
                <a:sym typeface="Advent Pro Light"/>
                <a:hlinkClick r:id="rId11"/>
              </a:rPr>
              <a:t>https://www.ecologie.gouv.fr/leconomie-fonctionnalite</a:t>
            </a:r>
            <a:r>
              <a:rPr lang="en" sz="1000">
                <a:solidFill>
                  <a:schemeClr val="dk1"/>
                </a:solidFill>
                <a:latin typeface="Advent Pro Light"/>
                <a:ea typeface="Advent Pro Light"/>
                <a:cs typeface="Advent Pro Light"/>
                <a:sym typeface="Advent Pro Light"/>
              </a:rPr>
              <a:t> </a:t>
            </a:r>
            <a:endParaRPr sz="1000">
              <a:solidFill>
                <a:schemeClr val="dk1"/>
              </a:solidFill>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12"/>
              </a:rPr>
              <a:t>https://medias.vie-publique.fr/data_storage_s3/rapport/pdf/154000005.pdf</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13"/>
              </a:rPr>
              <a:t>https://repairgrandnancy.fr/</a:t>
            </a:r>
            <a:endParaRPr sz="1000">
              <a:latin typeface="Advent Pro Light"/>
              <a:ea typeface="Advent Pro Light"/>
              <a:cs typeface="Advent Pro Light"/>
              <a:sym typeface="Advent Pro Light"/>
            </a:endParaRPr>
          </a:p>
          <a:p>
            <a:pPr indent="0" lvl="0" marL="0" rtl="0" algn="l">
              <a:lnSpc>
                <a:spcPct val="100000"/>
              </a:lnSpc>
              <a:spcBef>
                <a:spcPts val="0"/>
              </a:spcBef>
              <a:spcAft>
                <a:spcPts val="0"/>
              </a:spcAft>
              <a:buNone/>
            </a:pPr>
            <a:r>
              <a:rPr lang="en" sz="1000" u="sng">
                <a:solidFill>
                  <a:schemeClr val="hlink"/>
                </a:solidFill>
                <a:latin typeface="Advent Pro Light"/>
                <a:ea typeface="Advent Pro Light"/>
                <a:cs typeface="Advent Pro Light"/>
                <a:sym typeface="Advent Pro Light"/>
                <a:hlinkClick r:id="rId14"/>
              </a:rPr>
              <a:t>https://www.auvergnerhonealpes.bio/docs/telechargements/DP%20Presentation%20colloque%20MBLE%202015.pdf</a:t>
            </a:r>
            <a:endParaRPr sz="1000">
              <a:latin typeface="Advent Pro Light"/>
              <a:ea typeface="Advent Pro Light"/>
              <a:cs typeface="Advent Pro Light"/>
              <a:sym typeface="Advent Pro Light"/>
            </a:endParaRPr>
          </a:p>
          <a:p>
            <a:pPr indent="0" lvl="0" marL="0" rtl="0" algn="l">
              <a:spcBef>
                <a:spcPts val="0"/>
              </a:spcBef>
              <a:spcAft>
                <a:spcPts val="0"/>
              </a:spcAft>
              <a:buNone/>
            </a:pPr>
            <a:r>
              <a:t/>
            </a:r>
            <a:endParaRPr>
              <a:latin typeface="Advent Pro SemiBold"/>
              <a:ea typeface="Advent Pro SemiBold"/>
              <a:cs typeface="Advent Pro SemiBold"/>
              <a:sym typeface="Advent Pro SemiBold"/>
            </a:endParaRPr>
          </a:p>
          <a:p>
            <a:pPr indent="0" lvl="0" marL="0" rtl="0" algn="l">
              <a:spcBef>
                <a:spcPts val="0"/>
              </a:spcBef>
              <a:spcAft>
                <a:spcPts val="0"/>
              </a:spcAft>
              <a:buNone/>
            </a:pPr>
            <a:r>
              <a:t/>
            </a:r>
            <a:endParaRPr>
              <a:latin typeface="Advent Pro SemiBold"/>
              <a:ea typeface="Advent Pro SemiBold"/>
              <a:cs typeface="Advent Pro SemiBold"/>
              <a:sym typeface="Advent Pro SemiBold"/>
            </a:endParaRPr>
          </a:p>
          <a:p>
            <a:pPr indent="0" lvl="0" marL="0" rtl="0" algn="l">
              <a:spcBef>
                <a:spcPts val="0"/>
              </a:spcBef>
              <a:spcAft>
                <a:spcPts val="0"/>
              </a:spcAft>
              <a:buNone/>
            </a:pPr>
            <a:r>
              <a:t/>
            </a:r>
            <a:endParaRPr>
              <a:latin typeface="Advent Pro SemiBold"/>
              <a:ea typeface="Advent Pro SemiBold"/>
              <a:cs typeface="Advent Pro SemiBold"/>
              <a:sym typeface="Advent Pro SemiBold"/>
            </a:endParaRPr>
          </a:p>
          <a:p>
            <a:pPr indent="0" lvl="0" marL="0" rtl="0" algn="l">
              <a:spcBef>
                <a:spcPts val="0"/>
              </a:spcBef>
              <a:spcAft>
                <a:spcPts val="0"/>
              </a:spcAft>
              <a:buNone/>
            </a:pPr>
            <a:r>
              <a:t/>
            </a:r>
            <a:endParaRPr>
              <a:latin typeface="Advent Pro SemiBold"/>
              <a:ea typeface="Advent Pro SemiBold"/>
              <a:cs typeface="Advent Pro SemiBold"/>
              <a:sym typeface="Advent Pro SemiBold"/>
            </a:endParaRPr>
          </a:p>
          <a:p>
            <a:pPr indent="0" lvl="0" marL="0" rtl="0" algn="l">
              <a:spcBef>
                <a:spcPts val="0"/>
              </a:spcBef>
              <a:spcAft>
                <a:spcPts val="0"/>
              </a:spcAft>
              <a:buNone/>
            </a:pPr>
            <a:r>
              <a:t/>
            </a:r>
            <a:endParaRPr>
              <a:latin typeface="Advent Pro SemiBold"/>
              <a:ea typeface="Advent Pro SemiBold"/>
              <a:cs typeface="Advent Pro SemiBold"/>
              <a:sym typeface="Advent Pro SemiBold"/>
            </a:endParaRPr>
          </a:p>
          <a:p>
            <a:pPr indent="0" lvl="0" marL="0" rtl="0" algn="l">
              <a:spcBef>
                <a:spcPts val="0"/>
              </a:spcBef>
              <a:spcAft>
                <a:spcPts val="0"/>
              </a:spcAft>
              <a:buNone/>
            </a:pPr>
            <a:r>
              <a:t/>
            </a:r>
            <a:endParaRPr>
              <a:latin typeface="Advent Pro SemiBold"/>
              <a:ea typeface="Advent Pro SemiBold"/>
              <a:cs typeface="Advent Pro SemiBold"/>
              <a:sym typeface="Advent Pro SemiBold"/>
            </a:endParaRPr>
          </a:p>
        </p:txBody>
      </p:sp>
      <p:sp>
        <p:nvSpPr>
          <p:cNvPr id="976" name="Google Shape;97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2"/>
          <p:cNvSpPr txBox="1"/>
          <p:nvPr>
            <p:ph type="title"/>
          </p:nvPr>
        </p:nvSpPr>
        <p:spPr>
          <a:xfrm>
            <a:off x="830550" y="693625"/>
            <a:ext cx="656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L’économie circulaire </a:t>
            </a:r>
            <a:endParaRPr>
              <a:solidFill>
                <a:schemeClr val="accent1"/>
              </a:solidFill>
            </a:endParaRPr>
          </a:p>
        </p:txBody>
      </p:sp>
      <p:sp>
        <p:nvSpPr>
          <p:cNvPr id="709" name="Google Shape;709;p32"/>
          <p:cNvSpPr txBox="1"/>
          <p:nvPr>
            <p:ph idx="1" type="subTitle"/>
          </p:nvPr>
        </p:nvSpPr>
        <p:spPr>
          <a:xfrm>
            <a:off x="5336800" y="2680263"/>
            <a:ext cx="2681700" cy="1332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latin typeface="Roboto Light"/>
                <a:ea typeface="Roboto Light"/>
                <a:cs typeface="Roboto Light"/>
                <a:sym typeface="Roboto Light"/>
              </a:rPr>
              <a:t> À l’heure actuelle, </a:t>
            </a:r>
            <a:r>
              <a:rPr lang="en">
                <a:uFill>
                  <a:noFill/>
                </a:uFill>
                <a:latin typeface="Roboto Light"/>
                <a:ea typeface="Roboto Light"/>
                <a:cs typeface="Roboto Light"/>
                <a:sym typeface="Roboto Light"/>
                <a:hlinkClick r:id="rId3"/>
              </a:rPr>
              <a:t>seulement 7,2 pour cent des matériaux utilisés sont recyclés</a:t>
            </a:r>
            <a:r>
              <a:rPr lang="en">
                <a:latin typeface="Roboto Light"/>
                <a:ea typeface="Roboto Light"/>
                <a:cs typeface="Roboto Light"/>
                <a:sym typeface="Roboto Light"/>
              </a:rPr>
              <a:t> dans nos économies après leur emploi. Cet état de choses pèse lourdement sur l’environnement et contribue aux crises du climat, de la biodiversité et de la pollution.</a:t>
            </a:r>
            <a:endParaRPr>
              <a:highlight>
                <a:srgbClr val="FFFFFF"/>
              </a:highlight>
              <a:latin typeface="Roboto Light"/>
              <a:ea typeface="Roboto Light"/>
              <a:cs typeface="Roboto Light"/>
              <a:sym typeface="Roboto Light"/>
            </a:endParaRPr>
          </a:p>
          <a:p>
            <a:pPr indent="0" lvl="0" marL="0" rtl="0" algn="l">
              <a:spcBef>
                <a:spcPts val="1600"/>
              </a:spcBef>
              <a:spcAft>
                <a:spcPts val="1600"/>
              </a:spcAft>
              <a:buClr>
                <a:schemeClr val="dk1"/>
              </a:buClr>
              <a:buSzPts val="1100"/>
              <a:buFont typeface="Arial"/>
              <a:buNone/>
            </a:pPr>
            <a:r>
              <a:t/>
            </a:r>
            <a:endParaRPr>
              <a:solidFill>
                <a:srgbClr val="202328"/>
              </a:solidFill>
              <a:highlight>
                <a:srgbClr val="FFFFFF"/>
              </a:highlight>
              <a:latin typeface="Roboto Light"/>
              <a:ea typeface="Roboto Light"/>
              <a:cs typeface="Roboto Light"/>
              <a:sym typeface="Roboto Light"/>
            </a:endParaRPr>
          </a:p>
        </p:txBody>
      </p:sp>
      <p:sp>
        <p:nvSpPr>
          <p:cNvPr id="710" name="Google Shape;710;p32"/>
          <p:cNvSpPr txBox="1"/>
          <p:nvPr/>
        </p:nvSpPr>
        <p:spPr>
          <a:xfrm>
            <a:off x="5391375" y="1753750"/>
            <a:ext cx="21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Pourquoi? </a:t>
            </a:r>
            <a:r>
              <a:rPr lang="en">
                <a:latin typeface="Advent Pro SemiBold"/>
                <a:ea typeface="Advent Pro SemiBold"/>
                <a:cs typeface="Advent Pro SemiBold"/>
                <a:sym typeface="Advent Pro SemiBold"/>
              </a:rPr>
              <a:t> </a:t>
            </a:r>
            <a:endParaRPr>
              <a:latin typeface="Advent Pro SemiBold"/>
              <a:ea typeface="Advent Pro SemiBold"/>
              <a:cs typeface="Advent Pro SemiBold"/>
              <a:sym typeface="Advent Pro SemiBold"/>
            </a:endParaRPr>
          </a:p>
        </p:txBody>
      </p:sp>
      <p:pic>
        <p:nvPicPr>
          <p:cNvPr id="711" name="Google Shape;711;p32"/>
          <p:cNvPicPr preferRelativeResize="0"/>
          <p:nvPr/>
        </p:nvPicPr>
        <p:blipFill>
          <a:blip r:embed="rId4">
            <a:alphaModFix/>
          </a:blip>
          <a:stretch>
            <a:fillRect/>
          </a:stretch>
        </p:blipFill>
        <p:spPr>
          <a:xfrm>
            <a:off x="1198928" y="1823599"/>
            <a:ext cx="3493000" cy="2189275"/>
          </a:xfrm>
          <a:prstGeom prst="rect">
            <a:avLst/>
          </a:prstGeom>
          <a:noFill/>
          <a:ln>
            <a:noFill/>
          </a:ln>
        </p:spPr>
      </p:pic>
      <p:sp>
        <p:nvSpPr>
          <p:cNvPr id="712" name="Google Shape;71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3"/>
          <p:cNvSpPr txBox="1"/>
          <p:nvPr>
            <p:ph type="title"/>
          </p:nvPr>
        </p:nvSpPr>
        <p:spPr>
          <a:xfrm>
            <a:off x="830550" y="693625"/>
            <a:ext cx="6560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L’économie circulaire </a:t>
            </a:r>
            <a:endParaRPr>
              <a:solidFill>
                <a:schemeClr val="accent1"/>
              </a:solidFill>
            </a:endParaRPr>
          </a:p>
        </p:txBody>
      </p:sp>
      <p:sp>
        <p:nvSpPr>
          <p:cNvPr id="718" name="Google Shape;718;p33"/>
          <p:cNvSpPr txBox="1"/>
          <p:nvPr/>
        </p:nvSpPr>
        <p:spPr>
          <a:xfrm>
            <a:off x="916400" y="1467250"/>
            <a:ext cx="62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Feuille de route économie circulaire de la France ( paru le 23 avril 2018) </a:t>
            </a:r>
            <a:endParaRPr>
              <a:latin typeface="Advent Pro SemiBold"/>
              <a:ea typeface="Advent Pro SemiBold"/>
              <a:cs typeface="Advent Pro SemiBold"/>
              <a:sym typeface="Advent Pro SemiBold"/>
            </a:endParaRPr>
          </a:p>
        </p:txBody>
      </p:sp>
      <p:sp>
        <p:nvSpPr>
          <p:cNvPr id="719" name="Google Shape;719;p33"/>
          <p:cNvSpPr txBox="1"/>
          <p:nvPr>
            <p:ph idx="1" type="subTitle"/>
          </p:nvPr>
        </p:nvSpPr>
        <p:spPr>
          <a:xfrm>
            <a:off x="1011900" y="1867450"/>
            <a:ext cx="7410600" cy="2824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latin typeface="Roboto Light"/>
                <a:ea typeface="Roboto Light"/>
                <a:cs typeface="Roboto Light"/>
                <a:sym typeface="Roboto Light"/>
              </a:rPr>
              <a:t>Cette feuille de route propose des mesures concrètes afin d’atteindre les objectifs suivants:</a:t>
            </a:r>
            <a:endParaRPr>
              <a:latin typeface="Roboto Light"/>
              <a:ea typeface="Roboto Light"/>
              <a:cs typeface="Roboto Light"/>
              <a:sym typeface="Roboto Light"/>
            </a:endParaRPr>
          </a:p>
          <a:p>
            <a:pPr indent="-304800" lvl="0" marL="457200" rtl="0" algn="l">
              <a:lnSpc>
                <a:spcPct val="160000"/>
              </a:lnSpc>
              <a:spcBef>
                <a:spcPts val="1600"/>
              </a:spcBef>
              <a:spcAft>
                <a:spcPts val="0"/>
              </a:spcAft>
              <a:buClr>
                <a:srgbClr val="202328"/>
              </a:buClr>
              <a:buSzPts val="1200"/>
              <a:buFont typeface="Roboto Light"/>
              <a:buChar char="●"/>
            </a:pPr>
            <a:r>
              <a:rPr b="1" lang="en" sz="1200">
                <a:solidFill>
                  <a:srgbClr val="202328"/>
                </a:solidFill>
                <a:highlight>
                  <a:schemeClr val="accent6"/>
                </a:highlight>
                <a:latin typeface="Roboto"/>
                <a:ea typeface="Roboto"/>
                <a:cs typeface="Roboto"/>
                <a:sym typeface="Roboto"/>
              </a:rPr>
              <a:t>Réduire la consommation de ressources</a:t>
            </a:r>
            <a:r>
              <a:rPr lang="en" sz="1200">
                <a:solidFill>
                  <a:srgbClr val="202328"/>
                </a:solidFill>
                <a:highlight>
                  <a:schemeClr val="accent6"/>
                </a:highlight>
                <a:latin typeface="Roboto Light"/>
                <a:ea typeface="Roboto Light"/>
                <a:cs typeface="Roboto Light"/>
                <a:sym typeface="Roboto Light"/>
              </a:rPr>
              <a:t> liée à la consommation française : réduire de 30 % la consommation de ressources par rapport au PIB d’ici à 2030 par rapport à 2010.</a:t>
            </a:r>
            <a:endParaRPr sz="1200">
              <a:solidFill>
                <a:srgbClr val="202328"/>
              </a:solidFill>
              <a:highlight>
                <a:schemeClr val="accent6"/>
              </a:highlight>
              <a:latin typeface="Roboto Light"/>
              <a:ea typeface="Roboto Light"/>
              <a:cs typeface="Roboto Light"/>
              <a:sym typeface="Roboto Light"/>
            </a:endParaRPr>
          </a:p>
          <a:p>
            <a:pPr indent="-304800" lvl="0" marL="457200" rtl="0" algn="l">
              <a:lnSpc>
                <a:spcPct val="160000"/>
              </a:lnSpc>
              <a:spcBef>
                <a:spcPts val="0"/>
              </a:spcBef>
              <a:spcAft>
                <a:spcPts val="0"/>
              </a:spcAft>
              <a:buClr>
                <a:srgbClr val="202328"/>
              </a:buClr>
              <a:buSzPts val="1200"/>
              <a:buFont typeface="Roboto Light"/>
              <a:buChar char="●"/>
            </a:pPr>
            <a:r>
              <a:rPr b="1" lang="en" sz="1200">
                <a:solidFill>
                  <a:srgbClr val="202328"/>
                </a:solidFill>
                <a:highlight>
                  <a:schemeClr val="accent6"/>
                </a:highlight>
                <a:latin typeface="Roboto"/>
                <a:ea typeface="Roboto"/>
                <a:cs typeface="Roboto"/>
                <a:sym typeface="Roboto"/>
              </a:rPr>
              <a:t>Réduire de 50 % les quantités de déchets non dangereux</a:t>
            </a:r>
            <a:r>
              <a:rPr lang="en" sz="1200">
                <a:solidFill>
                  <a:srgbClr val="202328"/>
                </a:solidFill>
                <a:highlight>
                  <a:schemeClr val="accent6"/>
                </a:highlight>
                <a:latin typeface="Roboto Light"/>
                <a:ea typeface="Roboto Light"/>
                <a:cs typeface="Roboto Light"/>
                <a:sym typeface="Roboto Light"/>
              </a:rPr>
              <a:t> mis en décharge en 2025 par rapport à 2010.</a:t>
            </a:r>
            <a:endParaRPr sz="1200">
              <a:solidFill>
                <a:srgbClr val="202328"/>
              </a:solidFill>
              <a:highlight>
                <a:schemeClr val="accent6"/>
              </a:highlight>
              <a:latin typeface="Roboto Light"/>
              <a:ea typeface="Roboto Light"/>
              <a:cs typeface="Roboto Light"/>
              <a:sym typeface="Roboto Light"/>
            </a:endParaRPr>
          </a:p>
          <a:p>
            <a:pPr indent="-304800" lvl="0" marL="457200" rtl="0" algn="l">
              <a:lnSpc>
                <a:spcPct val="160000"/>
              </a:lnSpc>
              <a:spcBef>
                <a:spcPts val="0"/>
              </a:spcBef>
              <a:spcAft>
                <a:spcPts val="0"/>
              </a:spcAft>
              <a:buClr>
                <a:srgbClr val="202328"/>
              </a:buClr>
              <a:buSzPts val="1200"/>
              <a:buFont typeface="Roboto Light"/>
              <a:buChar char="●"/>
            </a:pPr>
            <a:r>
              <a:rPr lang="en" sz="1200">
                <a:solidFill>
                  <a:srgbClr val="202328"/>
                </a:solidFill>
                <a:highlight>
                  <a:schemeClr val="accent6"/>
                </a:highlight>
                <a:latin typeface="Roboto Light"/>
                <a:ea typeface="Roboto Light"/>
                <a:cs typeface="Roboto Light"/>
                <a:sym typeface="Roboto Light"/>
              </a:rPr>
              <a:t>Tendre vers </a:t>
            </a:r>
            <a:r>
              <a:rPr b="1" lang="en" sz="1200">
                <a:solidFill>
                  <a:srgbClr val="202328"/>
                </a:solidFill>
                <a:highlight>
                  <a:schemeClr val="accent6"/>
                </a:highlight>
                <a:latin typeface="Roboto"/>
                <a:ea typeface="Roboto"/>
                <a:cs typeface="Roboto"/>
                <a:sym typeface="Roboto"/>
              </a:rPr>
              <a:t>100 % de plastiques recyclés</a:t>
            </a:r>
            <a:r>
              <a:rPr lang="en" sz="1200">
                <a:solidFill>
                  <a:srgbClr val="202328"/>
                </a:solidFill>
                <a:highlight>
                  <a:schemeClr val="accent6"/>
                </a:highlight>
                <a:latin typeface="Roboto Light"/>
                <a:ea typeface="Roboto Light"/>
                <a:cs typeface="Roboto Light"/>
                <a:sym typeface="Roboto Light"/>
              </a:rPr>
              <a:t> en 2025.</a:t>
            </a:r>
            <a:endParaRPr sz="1200">
              <a:solidFill>
                <a:srgbClr val="202328"/>
              </a:solidFill>
              <a:highlight>
                <a:schemeClr val="accent6"/>
              </a:highlight>
              <a:latin typeface="Roboto Light"/>
              <a:ea typeface="Roboto Light"/>
              <a:cs typeface="Roboto Light"/>
              <a:sym typeface="Roboto Light"/>
            </a:endParaRPr>
          </a:p>
          <a:p>
            <a:pPr indent="-304800" lvl="0" marL="457200" rtl="0" algn="l">
              <a:lnSpc>
                <a:spcPct val="160000"/>
              </a:lnSpc>
              <a:spcBef>
                <a:spcPts val="0"/>
              </a:spcBef>
              <a:spcAft>
                <a:spcPts val="0"/>
              </a:spcAft>
              <a:buClr>
                <a:srgbClr val="202328"/>
              </a:buClr>
              <a:buSzPts val="1200"/>
              <a:buFont typeface="Roboto Light"/>
              <a:buChar char="●"/>
            </a:pPr>
            <a:r>
              <a:rPr b="1" lang="en" sz="1200">
                <a:solidFill>
                  <a:srgbClr val="202328"/>
                </a:solidFill>
                <a:highlight>
                  <a:schemeClr val="accent6"/>
                </a:highlight>
                <a:latin typeface="Roboto"/>
                <a:ea typeface="Roboto"/>
                <a:cs typeface="Roboto"/>
                <a:sym typeface="Roboto"/>
              </a:rPr>
              <a:t>Réduire les émissions de gaz à effet de serre</a:t>
            </a:r>
            <a:r>
              <a:rPr lang="en" sz="1200">
                <a:solidFill>
                  <a:srgbClr val="202328"/>
                </a:solidFill>
                <a:highlight>
                  <a:schemeClr val="accent6"/>
                </a:highlight>
                <a:latin typeface="Roboto Light"/>
                <a:ea typeface="Roboto Light"/>
                <a:cs typeface="Roboto Light"/>
                <a:sym typeface="Roboto Light"/>
              </a:rPr>
              <a:t> : économiser l’émission de 8 millions de tonnes de CO2 supplémentaires en moins chaque année grâce au recyclage du plastique.</a:t>
            </a:r>
            <a:endParaRPr sz="1200">
              <a:solidFill>
                <a:srgbClr val="202328"/>
              </a:solidFill>
              <a:highlight>
                <a:schemeClr val="accent6"/>
              </a:highlight>
              <a:latin typeface="Roboto Light"/>
              <a:ea typeface="Roboto Light"/>
              <a:cs typeface="Roboto Light"/>
              <a:sym typeface="Roboto Light"/>
            </a:endParaRPr>
          </a:p>
          <a:p>
            <a:pPr indent="-304800" lvl="0" marL="457200" rtl="0" algn="l">
              <a:lnSpc>
                <a:spcPct val="160000"/>
              </a:lnSpc>
              <a:spcBef>
                <a:spcPts val="0"/>
              </a:spcBef>
              <a:spcAft>
                <a:spcPts val="0"/>
              </a:spcAft>
              <a:buClr>
                <a:srgbClr val="202328"/>
              </a:buClr>
              <a:buSzPts val="1200"/>
              <a:buFont typeface="Roboto Light"/>
              <a:buChar char="●"/>
            </a:pPr>
            <a:r>
              <a:rPr lang="en" sz="1200">
                <a:solidFill>
                  <a:srgbClr val="202328"/>
                </a:solidFill>
                <a:highlight>
                  <a:schemeClr val="accent6"/>
                </a:highlight>
                <a:latin typeface="Roboto Light"/>
                <a:ea typeface="Roboto Light"/>
                <a:cs typeface="Roboto Light"/>
                <a:sym typeface="Roboto Light"/>
              </a:rPr>
              <a:t>Créer </a:t>
            </a:r>
            <a:r>
              <a:rPr b="1" lang="en" sz="1200">
                <a:solidFill>
                  <a:srgbClr val="202328"/>
                </a:solidFill>
                <a:highlight>
                  <a:schemeClr val="accent6"/>
                </a:highlight>
                <a:latin typeface="Roboto"/>
                <a:ea typeface="Roboto"/>
                <a:cs typeface="Roboto"/>
                <a:sym typeface="Roboto"/>
              </a:rPr>
              <a:t>500 000 emplois</a:t>
            </a:r>
            <a:r>
              <a:rPr lang="en" sz="1200">
                <a:solidFill>
                  <a:srgbClr val="202328"/>
                </a:solidFill>
                <a:highlight>
                  <a:schemeClr val="accent6"/>
                </a:highlight>
                <a:latin typeface="Roboto Light"/>
                <a:ea typeface="Roboto Light"/>
                <a:cs typeface="Roboto Light"/>
                <a:sym typeface="Roboto Light"/>
              </a:rPr>
              <a:t> supplémentaires, y compris dans des métiers nouveaux.</a:t>
            </a:r>
            <a:endParaRPr sz="1200">
              <a:solidFill>
                <a:srgbClr val="202328"/>
              </a:solidFill>
              <a:highlight>
                <a:schemeClr val="accent6"/>
              </a:highlight>
              <a:latin typeface="Roboto Light"/>
              <a:ea typeface="Roboto Light"/>
              <a:cs typeface="Roboto Light"/>
              <a:sym typeface="Roboto Light"/>
            </a:endParaRPr>
          </a:p>
          <a:p>
            <a:pPr indent="0" lvl="0" marL="0" rtl="0" algn="just">
              <a:spcBef>
                <a:spcPts val="180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just">
              <a:spcBef>
                <a:spcPts val="160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l">
              <a:spcBef>
                <a:spcPts val="1600"/>
              </a:spcBef>
              <a:spcAft>
                <a:spcPts val="1600"/>
              </a:spcAft>
              <a:buClr>
                <a:schemeClr val="dk1"/>
              </a:buClr>
              <a:buSzPts val="1100"/>
              <a:buFont typeface="Arial"/>
              <a:buNone/>
            </a:pPr>
            <a:r>
              <a:t/>
            </a:r>
            <a:endParaRPr>
              <a:solidFill>
                <a:srgbClr val="202328"/>
              </a:solidFill>
              <a:highlight>
                <a:srgbClr val="FFFFFF"/>
              </a:highlight>
              <a:latin typeface="Roboto Light"/>
              <a:ea typeface="Roboto Light"/>
              <a:cs typeface="Roboto Light"/>
              <a:sym typeface="Roboto Light"/>
            </a:endParaRPr>
          </a:p>
        </p:txBody>
      </p:sp>
      <p:pic>
        <p:nvPicPr>
          <p:cNvPr id="720" name="Google Shape;720;p33"/>
          <p:cNvPicPr preferRelativeResize="0"/>
          <p:nvPr/>
        </p:nvPicPr>
        <p:blipFill rotWithShape="1">
          <a:blip r:embed="rId3">
            <a:alphaModFix/>
          </a:blip>
          <a:srcRect b="0" l="23353" r="18913" t="0"/>
          <a:stretch/>
        </p:blipFill>
        <p:spPr>
          <a:xfrm>
            <a:off x="6471425" y="839925"/>
            <a:ext cx="1719051" cy="841800"/>
          </a:xfrm>
          <a:prstGeom prst="rect">
            <a:avLst/>
          </a:prstGeom>
          <a:noFill/>
          <a:ln>
            <a:noFill/>
          </a:ln>
        </p:spPr>
      </p:pic>
      <p:sp>
        <p:nvSpPr>
          <p:cNvPr id="721" name="Google Shape;72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4"/>
          <p:cNvSpPr txBox="1"/>
          <p:nvPr>
            <p:ph type="ctrTitle"/>
          </p:nvPr>
        </p:nvSpPr>
        <p:spPr>
          <a:xfrm>
            <a:off x="5189450" y="3471600"/>
            <a:ext cx="1753800" cy="91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Offre des acteurs économique</a:t>
            </a:r>
            <a:endParaRPr sz="2000"/>
          </a:p>
        </p:txBody>
      </p:sp>
      <p:sp>
        <p:nvSpPr>
          <p:cNvPr id="727" name="Google Shape;727;p34"/>
          <p:cNvSpPr txBox="1"/>
          <p:nvPr>
            <p:ph idx="5" type="title"/>
          </p:nvPr>
        </p:nvSpPr>
        <p:spPr>
          <a:xfrm>
            <a:off x="6146425" y="2036113"/>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03</a:t>
            </a:r>
            <a:endParaRPr/>
          </a:p>
        </p:txBody>
      </p:sp>
      <p:sp>
        <p:nvSpPr>
          <p:cNvPr id="728" name="Google Shape;728;p34"/>
          <p:cNvSpPr txBox="1"/>
          <p:nvPr>
            <p:ph idx="9" type="title"/>
          </p:nvPr>
        </p:nvSpPr>
        <p:spPr>
          <a:xfrm>
            <a:off x="721725" y="535000"/>
            <a:ext cx="770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 7 </a:t>
            </a:r>
            <a:r>
              <a:rPr lang="en">
                <a:solidFill>
                  <a:schemeClr val="accent1"/>
                </a:solidFill>
              </a:rPr>
              <a:t>Piliers</a:t>
            </a:r>
            <a:endParaRPr>
              <a:solidFill>
                <a:schemeClr val="accent1"/>
              </a:solidFill>
            </a:endParaRPr>
          </a:p>
        </p:txBody>
      </p:sp>
      <p:sp>
        <p:nvSpPr>
          <p:cNvPr id="729" name="Google Shape;729;p34"/>
          <p:cNvSpPr/>
          <p:nvPr/>
        </p:nvSpPr>
        <p:spPr>
          <a:xfrm>
            <a:off x="2914700" y="4360925"/>
            <a:ext cx="12600" cy="100925"/>
          </a:xfrm>
          <a:custGeom>
            <a:rect b="b" l="l" r="r" t="t"/>
            <a:pathLst>
              <a:path extrusionOk="0" h="4037" w="504">
                <a:moveTo>
                  <a:pt x="0" y="0"/>
                </a:moveTo>
                <a:lnTo>
                  <a:pt x="503" y="4036"/>
                </a:lnTo>
                <a:cubicBezTo>
                  <a:pt x="384" y="2288"/>
                  <a:pt x="1" y="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txBox="1"/>
          <p:nvPr/>
        </p:nvSpPr>
        <p:spPr>
          <a:xfrm>
            <a:off x="1957275" y="27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1" name="Google Shape;731;p34"/>
          <p:cNvSpPr txBox="1"/>
          <p:nvPr/>
        </p:nvSpPr>
        <p:spPr>
          <a:xfrm>
            <a:off x="1735575" y="2065400"/>
            <a:ext cx="225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Squada One"/>
                <a:ea typeface="Squada One"/>
                <a:cs typeface="Squada One"/>
                <a:sym typeface="Squada One"/>
              </a:rPr>
              <a:t>Eco-conception </a:t>
            </a:r>
            <a:endParaRPr/>
          </a:p>
        </p:txBody>
      </p:sp>
      <p:sp>
        <p:nvSpPr>
          <p:cNvPr id="732" name="Google Shape;732;p34"/>
          <p:cNvSpPr txBox="1"/>
          <p:nvPr/>
        </p:nvSpPr>
        <p:spPr>
          <a:xfrm>
            <a:off x="1735575" y="2688008"/>
            <a:ext cx="2322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Squada One"/>
                <a:ea typeface="Squada One"/>
                <a:cs typeface="Squada One"/>
                <a:sym typeface="Squada One"/>
              </a:rPr>
              <a:t>Ecologie industrielle et territoriale</a:t>
            </a:r>
            <a:endParaRPr sz="2000">
              <a:solidFill>
                <a:schemeClr val="dk2"/>
              </a:solidFill>
              <a:latin typeface="Squada One"/>
              <a:ea typeface="Squada One"/>
              <a:cs typeface="Squada One"/>
              <a:sym typeface="Squada One"/>
            </a:endParaRPr>
          </a:p>
        </p:txBody>
      </p:sp>
      <p:sp>
        <p:nvSpPr>
          <p:cNvPr id="733" name="Google Shape;733;p34"/>
          <p:cNvSpPr txBox="1"/>
          <p:nvPr/>
        </p:nvSpPr>
        <p:spPr>
          <a:xfrm>
            <a:off x="1768275" y="3406250"/>
            <a:ext cx="225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Squada One"/>
                <a:ea typeface="Squada One"/>
                <a:cs typeface="Squada One"/>
                <a:sym typeface="Squada One"/>
              </a:rPr>
              <a:t>Économie de la fonctionnalité</a:t>
            </a:r>
            <a:endParaRPr sz="2000">
              <a:solidFill>
                <a:schemeClr val="dk2"/>
              </a:solidFill>
              <a:latin typeface="Squada One"/>
              <a:ea typeface="Squada One"/>
              <a:cs typeface="Squada One"/>
              <a:sym typeface="Squada One"/>
            </a:endParaRPr>
          </a:p>
        </p:txBody>
      </p:sp>
      <p:sp>
        <p:nvSpPr>
          <p:cNvPr id="734" name="Google Shape;734;p34"/>
          <p:cNvSpPr txBox="1"/>
          <p:nvPr/>
        </p:nvSpPr>
        <p:spPr>
          <a:xfrm>
            <a:off x="5097050" y="1911500"/>
            <a:ext cx="1846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Squada One"/>
                <a:ea typeface="Squada One"/>
                <a:cs typeface="Squada One"/>
                <a:sym typeface="Squada One"/>
              </a:rPr>
              <a:t>Allongement de la durée d’usage</a:t>
            </a:r>
            <a:endParaRPr sz="2000"/>
          </a:p>
        </p:txBody>
      </p:sp>
      <p:sp>
        <p:nvSpPr>
          <p:cNvPr id="735" name="Google Shape;735;p34"/>
          <p:cNvSpPr txBox="1"/>
          <p:nvPr/>
        </p:nvSpPr>
        <p:spPr>
          <a:xfrm>
            <a:off x="5097050" y="13318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Squada One"/>
                <a:ea typeface="Squada One"/>
                <a:cs typeface="Squada One"/>
                <a:sym typeface="Squada One"/>
              </a:rPr>
              <a:t>Consommation responsable</a:t>
            </a:r>
            <a:endParaRPr/>
          </a:p>
        </p:txBody>
      </p:sp>
      <p:sp>
        <p:nvSpPr>
          <p:cNvPr id="736" name="Google Shape;73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34"/>
          <p:cNvSpPr txBox="1"/>
          <p:nvPr>
            <p:ph type="ctrTitle"/>
          </p:nvPr>
        </p:nvSpPr>
        <p:spPr>
          <a:xfrm>
            <a:off x="1735575" y="1276788"/>
            <a:ext cx="25584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Extraction/ exploitation et achats durables</a:t>
            </a:r>
            <a:endParaRPr sz="2000"/>
          </a:p>
        </p:txBody>
      </p:sp>
      <p:sp>
        <p:nvSpPr>
          <p:cNvPr id="738" name="Google Shape;738;p34"/>
          <p:cNvSpPr txBox="1"/>
          <p:nvPr/>
        </p:nvSpPr>
        <p:spPr>
          <a:xfrm>
            <a:off x="5097050" y="2845450"/>
            <a:ext cx="12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Squada One"/>
                <a:ea typeface="Squada One"/>
                <a:cs typeface="Squada One"/>
                <a:sym typeface="Squada One"/>
              </a:rPr>
              <a:t>Recyclage</a:t>
            </a:r>
            <a:endParaRPr sz="2000">
              <a:solidFill>
                <a:schemeClr val="dk2"/>
              </a:solidFill>
              <a:latin typeface="Squada One"/>
              <a:ea typeface="Squada One"/>
              <a:cs typeface="Squada One"/>
              <a:sym typeface="Squada One"/>
            </a:endParaRPr>
          </a:p>
        </p:txBody>
      </p:sp>
      <p:sp>
        <p:nvSpPr>
          <p:cNvPr id="739" name="Google Shape;739;p34"/>
          <p:cNvSpPr/>
          <p:nvPr/>
        </p:nvSpPr>
        <p:spPr>
          <a:xfrm>
            <a:off x="925125" y="1276774"/>
            <a:ext cx="732900" cy="577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txBox="1"/>
          <p:nvPr>
            <p:ph idx="2" type="title"/>
          </p:nvPr>
        </p:nvSpPr>
        <p:spPr>
          <a:xfrm>
            <a:off x="847575" y="1276775"/>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01</a:t>
            </a:r>
            <a:endParaRPr sz="4000"/>
          </a:p>
        </p:txBody>
      </p:sp>
      <p:sp>
        <p:nvSpPr>
          <p:cNvPr id="741" name="Google Shape;741;p34"/>
          <p:cNvSpPr/>
          <p:nvPr/>
        </p:nvSpPr>
        <p:spPr>
          <a:xfrm>
            <a:off x="925125" y="2023661"/>
            <a:ext cx="732900" cy="577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txBox="1"/>
          <p:nvPr>
            <p:ph idx="2" type="title"/>
          </p:nvPr>
        </p:nvSpPr>
        <p:spPr>
          <a:xfrm>
            <a:off x="847575" y="2023663"/>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02</a:t>
            </a:r>
            <a:endParaRPr sz="4000"/>
          </a:p>
        </p:txBody>
      </p:sp>
      <p:sp>
        <p:nvSpPr>
          <p:cNvPr id="743" name="Google Shape;743;p34"/>
          <p:cNvSpPr/>
          <p:nvPr/>
        </p:nvSpPr>
        <p:spPr>
          <a:xfrm>
            <a:off x="925125" y="2770586"/>
            <a:ext cx="732900" cy="577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txBox="1"/>
          <p:nvPr>
            <p:ph idx="2" type="title"/>
          </p:nvPr>
        </p:nvSpPr>
        <p:spPr>
          <a:xfrm>
            <a:off x="847575" y="2770588"/>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03</a:t>
            </a:r>
            <a:endParaRPr sz="4000"/>
          </a:p>
        </p:txBody>
      </p:sp>
      <p:sp>
        <p:nvSpPr>
          <p:cNvPr id="745" name="Google Shape;745;p34"/>
          <p:cNvSpPr/>
          <p:nvPr/>
        </p:nvSpPr>
        <p:spPr>
          <a:xfrm>
            <a:off x="925125" y="3517536"/>
            <a:ext cx="732900" cy="577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txBox="1"/>
          <p:nvPr>
            <p:ph idx="2" type="title"/>
          </p:nvPr>
        </p:nvSpPr>
        <p:spPr>
          <a:xfrm>
            <a:off x="847575" y="3517538"/>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04</a:t>
            </a:r>
            <a:endParaRPr sz="4000"/>
          </a:p>
        </p:txBody>
      </p:sp>
      <p:sp>
        <p:nvSpPr>
          <p:cNvPr id="747" name="Google Shape;747;p34"/>
          <p:cNvSpPr/>
          <p:nvPr/>
        </p:nvSpPr>
        <p:spPr>
          <a:xfrm>
            <a:off x="4251750" y="1289211"/>
            <a:ext cx="732900" cy="5778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txBox="1"/>
          <p:nvPr>
            <p:ph idx="2" type="title"/>
          </p:nvPr>
        </p:nvSpPr>
        <p:spPr>
          <a:xfrm>
            <a:off x="4174200" y="1289213"/>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05</a:t>
            </a:r>
            <a:endParaRPr sz="4000"/>
          </a:p>
        </p:txBody>
      </p:sp>
      <p:sp>
        <p:nvSpPr>
          <p:cNvPr id="749" name="Google Shape;749;p34"/>
          <p:cNvSpPr/>
          <p:nvPr/>
        </p:nvSpPr>
        <p:spPr>
          <a:xfrm>
            <a:off x="4251750" y="2036099"/>
            <a:ext cx="732900" cy="577800"/>
          </a:xfrm>
          <a:prstGeom prst="ellipse">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txBox="1"/>
          <p:nvPr>
            <p:ph idx="2" type="title"/>
          </p:nvPr>
        </p:nvSpPr>
        <p:spPr>
          <a:xfrm>
            <a:off x="4174200" y="2036100"/>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06</a:t>
            </a:r>
            <a:endParaRPr sz="4000"/>
          </a:p>
        </p:txBody>
      </p:sp>
      <p:sp>
        <p:nvSpPr>
          <p:cNvPr id="751" name="Google Shape;751;p34"/>
          <p:cNvSpPr/>
          <p:nvPr/>
        </p:nvSpPr>
        <p:spPr>
          <a:xfrm>
            <a:off x="4251750" y="2782974"/>
            <a:ext cx="732900" cy="577800"/>
          </a:xfrm>
          <a:prstGeom prst="ellipse">
            <a:avLst/>
          </a:prstGeom>
          <a:solidFill>
            <a:schemeClr val="accent4"/>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txBox="1"/>
          <p:nvPr>
            <p:ph idx="2" type="title"/>
          </p:nvPr>
        </p:nvSpPr>
        <p:spPr>
          <a:xfrm>
            <a:off x="4174200" y="2782975"/>
            <a:ext cx="8880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000"/>
              <a:t>07</a:t>
            </a:r>
            <a:endParaRPr sz="4000"/>
          </a:p>
        </p:txBody>
      </p:sp>
      <p:sp>
        <p:nvSpPr>
          <p:cNvPr id="753" name="Google Shape;753;p34"/>
          <p:cNvSpPr txBox="1"/>
          <p:nvPr>
            <p:ph type="ctrTitle"/>
          </p:nvPr>
        </p:nvSpPr>
        <p:spPr>
          <a:xfrm>
            <a:off x="6802975" y="3239925"/>
            <a:ext cx="1753800" cy="13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rPr>
              <a:t>Demande et comportements des </a:t>
            </a:r>
            <a:r>
              <a:rPr lang="en" sz="2000">
                <a:solidFill>
                  <a:schemeClr val="accent5"/>
                </a:solidFill>
              </a:rPr>
              <a:t>consommateurs</a:t>
            </a:r>
            <a:endParaRPr sz="2000">
              <a:solidFill>
                <a:schemeClr val="accent5"/>
              </a:solidFill>
            </a:endParaRPr>
          </a:p>
        </p:txBody>
      </p:sp>
      <p:sp>
        <p:nvSpPr>
          <p:cNvPr id="754" name="Google Shape;754;p34"/>
          <p:cNvSpPr txBox="1"/>
          <p:nvPr>
            <p:ph type="ctrTitle"/>
          </p:nvPr>
        </p:nvSpPr>
        <p:spPr>
          <a:xfrm>
            <a:off x="3557450" y="3749500"/>
            <a:ext cx="15396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rPr>
              <a:t>Gestion des dechets</a:t>
            </a:r>
            <a:endParaRPr sz="2000">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5"/>
          <p:cNvSpPr/>
          <p:nvPr/>
        </p:nvSpPr>
        <p:spPr>
          <a:xfrm>
            <a:off x="899175" y="496788"/>
            <a:ext cx="1180800" cy="11808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txBox="1"/>
          <p:nvPr>
            <p:ph idx="4294967295" type="title"/>
          </p:nvPr>
        </p:nvSpPr>
        <p:spPr>
          <a:xfrm>
            <a:off x="612675" y="79828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01</a:t>
            </a:r>
            <a:endParaRPr sz="5000">
              <a:solidFill>
                <a:schemeClr val="accent6"/>
              </a:solidFill>
            </a:endParaRPr>
          </a:p>
        </p:txBody>
      </p:sp>
      <p:sp>
        <p:nvSpPr>
          <p:cNvPr id="761" name="Google Shape;761;p35"/>
          <p:cNvSpPr txBox="1"/>
          <p:nvPr/>
        </p:nvSpPr>
        <p:spPr>
          <a:xfrm>
            <a:off x="2195025" y="674100"/>
            <a:ext cx="7168800" cy="7020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800">
                <a:solidFill>
                  <a:schemeClr val="dk1"/>
                </a:solidFill>
                <a:latin typeface="Squada One"/>
                <a:ea typeface="Squada One"/>
                <a:cs typeface="Squada One"/>
                <a:sym typeface="Squada One"/>
              </a:rPr>
              <a:t>Approvisionnement </a:t>
            </a:r>
            <a:r>
              <a:rPr b="1" lang="en" sz="4800">
                <a:solidFill>
                  <a:srgbClr val="FF0000"/>
                </a:solidFill>
                <a:latin typeface="Squada One"/>
                <a:ea typeface="Squada One"/>
                <a:cs typeface="Squada One"/>
                <a:sym typeface="Squada One"/>
              </a:rPr>
              <a:t>durable</a:t>
            </a:r>
            <a:r>
              <a:rPr b="1" lang="en" sz="4800">
                <a:solidFill>
                  <a:schemeClr val="dk1"/>
                </a:solidFill>
                <a:latin typeface="Squada One"/>
                <a:ea typeface="Squada One"/>
                <a:cs typeface="Squada One"/>
                <a:sym typeface="Squada One"/>
              </a:rPr>
              <a:t> </a:t>
            </a:r>
            <a:endParaRPr sz="1000"/>
          </a:p>
        </p:txBody>
      </p:sp>
      <p:sp>
        <p:nvSpPr>
          <p:cNvPr id="762" name="Google Shape;762;p35"/>
          <p:cNvSpPr txBox="1"/>
          <p:nvPr/>
        </p:nvSpPr>
        <p:spPr>
          <a:xfrm>
            <a:off x="6171250" y="2771775"/>
            <a:ext cx="1922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74151"/>
                </a:solidFill>
                <a:latin typeface="Roboto"/>
                <a:ea typeface="Roboto"/>
                <a:cs typeface="Roboto"/>
                <a:sym typeface="Roboto"/>
              </a:rPr>
              <a:t>M</a:t>
            </a:r>
            <a:r>
              <a:rPr lang="en" sz="1200">
                <a:solidFill>
                  <a:srgbClr val="374151"/>
                </a:solidFill>
                <a:latin typeface="Roboto"/>
                <a:ea typeface="Roboto"/>
                <a:cs typeface="Roboto"/>
                <a:sym typeface="Roboto"/>
              </a:rPr>
              <a:t>aintenir la durabilité à long terme des systèmes économiques et environnementaux.</a:t>
            </a:r>
            <a:endParaRPr/>
          </a:p>
        </p:txBody>
      </p:sp>
      <p:sp>
        <p:nvSpPr>
          <p:cNvPr id="763" name="Google Shape;763;p35"/>
          <p:cNvSpPr txBox="1"/>
          <p:nvPr/>
        </p:nvSpPr>
        <p:spPr>
          <a:xfrm>
            <a:off x="1653975" y="2147525"/>
            <a:ext cx="15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C’est quoi? </a:t>
            </a:r>
            <a:endParaRPr>
              <a:latin typeface="Advent Pro SemiBold"/>
              <a:ea typeface="Advent Pro SemiBold"/>
              <a:cs typeface="Advent Pro SemiBold"/>
              <a:sym typeface="Advent Pro SemiBold"/>
            </a:endParaRPr>
          </a:p>
        </p:txBody>
      </p:sp>
      <p:sp>
        <p:nvSpPr>
          <p:cNvPr id="764" name="Google Shape;764;p35"/>
          <p:cNvSpPr txBox="1"/>
          <p:nvPr/>
        </p:nvSpPr>
        <p:spPr>
          <a:xfrm>
            <a:off x="751250" y="2771775"/>
            <a:ext cx="2567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74151"/>
                </a:solidFill>
                <a:latin typeface="Roboto"/>
                <a:ea typeface="Roboto"/>
                <a:cs typeface="Roboto"/>
                <a:sym typeface="Roboto"/>
              </a:rPr>
              <a:t>O</a:t>
            </a:r>
            <a:r>
              <a:rPr lang="en" sz="1200">
                <a:solidFill>
                  <a:srgbClr val="374151"/>
                </a:solidFill>
                <a:latin typeface="Roboto"/>
                <a:ea typeface="Roboto"/>
                <a:cs typeface="Roboto"/>
                <a:sym typeface="Roboto"/>
              </a:rPr>
              <a:t>btenir des ressources de manière responsable, en minimisant les impacts environnementaux et sociaux.</a:t>
            </a:r>
            <a:endParaRPr/>
          </a:p>
        </p:txBody>
      </p:sp>
      <p:sp>
        <p:nvSpPr>
          <p:cNvPr id="765" name="Google Shape;765;p35"/>
          <p:cNvSpPr txBox="1"/>
          <p:nvPr/>
        </p:nvSpPr>
        <p:spPr>
          <a:xfrm>
            <a:off x="4417438" y="2178675"/>
            <a:ext cx="17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Comment?</a:t>
            </a:r>
            <a:endParaRPr>
              <a:latin typeface="Advent Pro SemiBold"/>
              <a:ea typeface="Advent Pro SemiBold"/>
              <a:cs typeface="Advent Pro SemiBold"/>
              <a:sym typeface="Advent Pro SemiBold"/>
            </a:endParaRPr>
          </a:p>
        </p:txBody>
      </p:sp>
      <p:sp>
        <p:nvSpPr>
          <p:cNvPr id="766" name="Google Shape;766;p35"/>
          <p:cNvSpPr txBox="1"/>
          <p:nvPr/>
        </p:nvSpPr>
        <p:spPr>
          <a:xfrm>
            <a:off x="6933900" y="2178675"/>
            <a:ext cx="22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dvent Pro SemiBold"/>
                <a:ea typeface="Advent Pro SemiBold"/>
                <a:cs typeface="Advent Pro SemiBold"/>
                <a:sym typeface="Advent Pro SemiBold"/>
              </a:rPr>
              <a:t>Objectif </a:t>
            </a:r>
            <a:endParaRPr>
              <a:latin typeface="Advent Pro SemiBold"/>
              <a:ea typeface="Advent Pro SemiBold"/>
              <a:cs typeface="Advent Pro SemiBold"/>
              <a:sym typeface="Advent Pro SemiBold"/>
            </a:endParaRPr>
          </a:p>
        </p:txBody>
      </p:sp>
      <p:sp>
        <p:nvSpPr>
          <p:cNvPr id="767" name="Google Shape;767;p35"/>
          <p:cNvSpPr txBox="1"/>
          <p:nvPr/>
        </p:nvSpPr>
        <p:spPr>
          <a:xfrm>
            <a:off x="3735000" y="2679375"/>
            <a:ext cx="2019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74151"/>
                </a:solidFill>
                <a:latin typeface="Roboto"/>
                <a:ea typeface="Roboto"/>
                <a:cs typeface="Roboto"/>
                <a:sym typeface="Roboto"/>
              </a:rPr>
              <a:t>P</a:t>
            </a:r>
            <a:r>
              <a:rPr lang="en" sz="1200">
                <a:solidFill>
                  <a:srgbClr val="374151"/>
                </a:solidFill>
                <a:latin typeface="Roboto"/>
                <a:ea typeface="Roboto"/>
                <a:cs typeface="Roboto"/>
                <a:sym typeface="Roboto"/>
              </a:rPr>
              <a:t>rivilégier les matériaux recyclés, renouvelables et non toxiques, ainsi que de favoriser les circuits courts et l'économie locale. </a:t>
            </a:r>
            <a:endParaRPr/>
          </a:p>
        </p:txBody>
      </p:sp>
      <p:sp>
        <p:nvSpPr>
          <p:cNvPr id="768" name="Google Shape;76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69" name="Google Shape;769;p35"/>
          <p:cNvGrpSpPr/>
          <p:nvPr/>
        </p:nvGrpSpPr>
        <p:grpSpPr>
          <a:xfrm>
            <a:off x="6512047" y="2194865"/>
            <a:ext cx="367250" cy="367810"/>
            <a:chOff x="4809196" y="1565075"/>
            <a:chExt cx="383391" cy="383976"/>
          </a:xfrm>
        </p:grpSpPr>
        <p:sp>
          <p:nvSpPr>
            <p:cNvPr id="770" name="Google Shape;770;p35"/>
            <p:cNvSpPr/>
            <p:nvPr/>
          </p:nvSpPr>
          <p:spPr>
            <a:xfrm>
              <a:off x="4943966" y="1565075"/>
              <a:ext cx="113234" cy="89879"/>
            </a:xfrm>
            <a:custGeom>
              <a:rect b="b" l="l" r="r" t="t"/>
              <a:pathLst>
                <a:path extrusionOk="0" h="2767" w="3486">
                  <a:moveTo>
                    <a:pt x="1734" y="0"/>
                  </a:moveTo>
                  <a:lnTo>
                    <a:pt x="1734" y="19"/>
                  </a:lnTo>
                  <a:cubicBezTo>
                    <a:pt x="793" y="19"/>
                    <a:pt x="0" y="793"/>
                    <a:pt x="0" y="1752"/>
                  </a:cubicBezTo>
                  <a:lnTo>
                    <a:pt x="0" y="2527"/>
                  </a:lnTo>
                  <a:lnTo>
                    <a:pt x="1752" y="1015"/>
                  </a:lnTo>
                  <a:lnTo>
                    <a:pt x="2195" y="1531"/>
                  </a:lnTo>
                  <a:lnTo>
                    <a:pt x="793" y="2766"/>
                  </a:lnTo>
                  <a:lnTo>
                    <a:pt x="1752" y="2766"/>
                  </a:lnTo>
                  <a:cubicBezTo>
                    <a:pt x="2711" y="2766"/>
                    <a:pt x="3486" y="1973"/>
                    <a:pt x="3486" y="1033"/>
                  </a:cubicBezTo>
                  <a:lnTo>
                    <a:pt x="34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4988889" y="1857385"/>
              <a:ext cx="22803" cy="22770"/>
            </a:xfrm>
            <a:custGeom>
              <a:rect b="b" l="l" r="r" t="t"/>
              <a:pathLst>
                <a:path extrusionOk="0" h="701" w="702">
                  <a:moveTo>
                    <a:pt x="0" y="0"/>
                  </a:moveTo>
                  <a:lnTo>
                    <a:pt x="0" y="701"/>
                  </a:lnTo>
                  <a:lnTo>
                    <a:pt x="701" y="701"/>
                  </a:lnTo>
                  <a:lnTo>
                    <a:pt x="7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5101506" y="1857385"/>
              <a:ext cx="22186" cy="22770"/>
            </a:xfrm>
            <a:custGeom>
              <a:rect b="b" l="l" r="r" t="t"/>
              <a:pathLst>
                <a:path extrusionOk="0" h="701" w="683">
                  <a:moveTo>
                    <a:pt x="0" y="0"/>
                  </a:moveTo>
                  <a:lnTo>
                    <a:pt x="0" y="701"/>
                  </a:lnTo>
                  <a:lnTo>
                    <a:pt x="683" y="701"/>
                  </a:lnTo>
                  <a:lnTo>
                    <a:pt x="6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4876889" y="1857385"/>
              <a:ext cx="22186" cy="22770"/>
            </a:xfrm>
            <a:custGeom>
              <a:rect b="b" l="l" r="r" t="t"/>
              <a:pathLst>
                <a:path extrusionOk="0" h="701" w="683">
                  <a:moveTo>
                    <a:pt x="0" y="0"/>
                  </a:moveTo>
                  <a:lnTo>
                    <a:pt x="0" y="701"/>
                  </a:lnTo>
                  <a:lnTo>
                    <a:pt x="682" y="701"/>
                  </a:lnTo>
                  <a:lnTo>
                    <a:pt x="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4809196" y="1722616"/>
              <a:ext cx="383391" cy="226436"/>
            </a:xfrm>
            <a:custGeom>
              <a:rect b="b" l="l" r="r" t="t"/>
              <a:pathLst>
                <a:path extrusionOk="0" h="6971" w="11803">
                  <a:moveTo>
                    <a:pt x="3467" y="3467"/>
                  </a:moveTo>
                  <a:lnTo>
                    <a:pt x="3467" y="5532"/>
                  </a:lnTo>
                  <a:lnTo>
                    <a:pt x="1383" y="5532"/>
                  </a:lnTo>
                  <a:lnTo>
                    <a:pt x="1383" y="3467"/>
                  </a:lnTo>
                  <a:close/>
                  <a:moveTo>
                    <a:pt x="6915" y="3467"/>
                  </a:moveTo>
                  <a:lnTo>
                    <a:pt x="6915" y="5532"/>
                  </a:lnTo>
                  <a:lnTo>
                    <a:pt x="4850" y="5532"/>
                  </a:lnTo>
                  <a:lnTo>
                    <a:pt x="4850" y="3467"/>
                  </a:lnTo>
                  <a:close/>
                  <a:moveTo>
                    <a:pt x="10382" y="3467"/>
                  </a:moveTo>
                  <a:lnTo>
                    <a:pt x="10382" y="5532"/>
                  </a:lnTo>
                  <a:lnTo>
                    <a:pt x="8299" y="5532"/>
                  </a:lnTo>
                  <a:lnTo>
                    <a:pt x="8299" y="3467"/>
                  </a:lnTo>
                  <a:close/>
                  <a:moveTo>
                    <a:pt x="5532" y="0"/>
                  </a:moveTo>
                  <a:lnTo>
                    <a:pt x="5532" y="2084"/>
                  </a:lnTo>
                  <a:lnTo>
                    <a:pt x="0" y="2084"/>
                  </a:lnTo>
                  <a:lnTo>
                    <a:pt x="0" y="6971"/>
                  </a:lnTo>
                  <a:lnTo>
                    <a:pt x="11802" y="6971"/>
                  </a:lnTo>
                  <a:lnTo>
                    <a:pt x="11802" y="2231"/>
                  </a:lnTo>
                  <a:lnTo>
                    <a:pt x="8852" y="74"/>
                  </a:lnTo>
                  <a:lnTo>
                    <a:pt x="8760" y="0"/>
                  </a:lnTo>
                  <a:lnTo>
                    <a:pt x="8299" y="0"/>
                  </a:lnTo>
                  <a:lnTo>
                    <a:pt x="8299" y="1733"/>
                  </a:lnTo>
                  <a:lnTo>
                    <a:pt x="6086" y="74"/>
                  </a:lnTo>
                  <a:lnTo>
                    <a:pt x="5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4809196" y="1565075"/>
              <a:ext cx="113234" cy="89879"/>
            </a:xfrm>
            <a:custGeom>
              <a:rect b="b" l="l" r="r" t="t"/>
              <a:pathLst>
                <a:path extrusionOk="0" h="2767" w="3486">
                  <a:moveTo>
                    <a:pt x="1734" y="0"/>
                  </a:moveTo>
                  <a:lnTo>
                    <a:pt x="1734" y="19"/>
                  </a:lnTo>
                  <a:cubicBezTo>
                    <a:pt x="793" y="19"/>
                    <a:pt x="0" y="793"/>
                    <a:pt x="0" y="1752"/>
                  </a:cubicBezTo>
                  <a:lnTo>
                    <a:pt x="0" y="2527"/>
                  </a:lnTo>
                  <a:lnTo>
                    <a:pt x="1752" y="1015"/>
                  </a:lnTo>
                  <a:lnTo>
                    <a:pt x="2195" y="1531"/>
                  </a:lnTo>
                  <a:lnTo>
                    <a:pt x="793" y="2766"/>
                  </a:lnTo>
                  <a:lnTo>
                    <a:pt x="1752" y="2766"/>
                  </a:lnTo>
                  <a:cubicBezTo>
                    <a:pt x="2711" y="2766"/>
                    <a:pt x="3486" y="1973"/>
                    <a:pt x="3486" y="1033"/>
                  </a:cubicBezTo>
                  <a:lnTo>
                    <a:pt x="34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4809196" y="1677692"/>
              <a:ext cx="44956" cy="89879"/>
            </a:xfrm>
            <a:custGeom>
              <a:rect b="b" l="l" r="r" t="t"/>
              <a:pathLst>
                <a:path extrusionOk="0" h="2767" w="1384">
                  <a:moveTo>
                    <a:pt x="0" y="0"/>
                  </a:moveTo>
                  <a:lnTo>
                    <a:pt x="0" y="2766"/>
                  </a:lnTo>
                  <a:lnTo>
                    <a:pt x="1383" y="2766"/>
                  </a:lnTo>
                  <a:lnTo>
                    <a:pt x="1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4899043" y="1677692"/>
              <a:ext cx="44956" cy="89879"/>
            </a:xfrm>
            <a:custGeom>
              <a:rect b="b" l="l" r="r" t="t"/>
              <a:pathLst>
                <a:path extrusionOk="0" h="2767" w="1384">
                  <a:moveTo>
                    <a:pt x="0" y="0"/>
                  </a:moveTo>
                  <a:lnTo>
                    <a:pt x="0" y="2766"/>
                  </a:lnTo>
                  <a:lnTo>
                    <a:pt x="1383" y="2766"/>
                  </a:lnTo>
                  <a:lnTo>
                    <a:pt x="1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35"/>
          <p:cNvSpPr/>
          <p:nvPr/>
        </p:nvSpPr>
        <p:spPr>
          <a:xfrm>
            <a:off x="4009105" y="2123414"/>
            <a:ext cx="327672" cy="367219"/>
          </a:xfrm>
          <a:custGeom>
            <a:rect b="b" l="l" r="r" t="t"/>
            <a:pathLst>
              <a:path extrusionOk="0" h="11802" w="10531">
                <a:moveTo>
                  <a:pt x="4832" y="1125"/>
                </a:moveTo>
                <a:lnTo>
                  <a:pt x="6086" y="3061"/>
                </a:lnTo>
                <a:lnTo>
                  <a:pt x="6215" y="2453"/>
                </a:lnTo>
                <a:lnTo>
                  <a:pt x="6879" y="2582"/>
                </a:lnTo>
                <a:lnTo>
                  <a:pt x="6492" y="4352"/>
                </a:lnTo>
                <a:lnTo>
                  <a:pt x="4722" y="3965"/>
                </a:lnTo>
                <a:lnTo>
                  <a:pt x="4851" y="3301"/>
                </a:lnTo>
                <a:lnTo>
                  <a:pt x="5478" y="3430"/>
                </a:lnTo>
                <a:lnTo>
                  <a:pt x="4814" y="2397"/>
                </a:lnTo>
                <a:lnTo>
                  <a:pt x="4463" y="2951"/>
                </a:lnTo>
                <a:lnTo>
                  <a:pt x="3892" y="2582"/>
                </a:lnTo>
                <a:lnTo>
                  <a:pt x="4832" y="1125"/>
                </a:lnTo>
                <a:close/>
                <a:moveTo>
                  <a:pt x="3892" y="3282"/>
                </a:moveTo>
                <a:lnTo>
                  <a:pt x="4279" y="5053"/>
                </a:lnTo>
                <a:lnTo>
                  <a:pt x="3615" y="5219"/>
                </a:lnTo>
                <a:lnTo>
                  <a:pt x="3468" y="4592"/>
                </a:lnTo>
                <a:cubicBezTo>
                  <a:pt x="3265" y="4905"/>
                  <a:pt x="3043" y="5256"/>
                  <a:pt x="2859" y="5551"/>
                </a:cubicBezTo>
                <a:cubicBezTo>
                  <a:pt x="3320" y="5532"/>
                  <a:pt x="3800" y="5532"/>
                  <a:pt x="3800" y="5532"/>
                </a:cubicBezTo>
                <a:lnTo>
                  <a:pt x="3800" y="6233"/>
                </a:lnTo>
                <a:lnTo>
                  <a:pt x="1605" y="6233"/>
                </a:lnTo>
                <a:lnTo>
                  <a:pt x="2896" y="4204"/>
                </a:lnTo>
                <a:lnTo>
                  <a:pt x="2269" y="4334"/>
                </a:lnTo>
                <a:lnTo>
                  <a:pt x="2121" y="3670"/>
                </a:lnTo>
                <a:lnTo>
                  <a:pt x="3892" y="3282"/>
                </a:lnTo>
                <a:close/>
                <a:moveTo>
                  <a:pt x="5607" y="4573"/>
                </a:moveTo>
                <a:lnTo>
                  <a:pt x="6105" y="5053"/>
                </a:lnTo>
                <a:lnTo>
                  <a:pt x="5662" y="5495"/>
                </a:lnTo>
                <a:lnTo>
                  <a:pt x="6824" y="5495"/>
                </a:lnTo>
                <a:lnTo>
                  <a:pt x="6492" y="4979"/>
                </a:lnTo>
                <a:lnTo>
                  <a:pt x="7063" y="4610"/>
                </a:lnTo>
                <a:lnTo>
                  <a:pt x="8078" y="6178"/>
                </a:lnTo>
                <a:lnTo>
                  <a:pt x="5662" y="6178"/>
                </a:lnTo>
                <a:lnTo>
                  <a:pt x="5662" y="6233"/>
                </a:lnTo>
                <a:lnTo>
                  <a:pt x="6105" y="6657"/>
                </a:lnTo>
                <a:lnTo>
                  <a:pt x="5607" y="7155"/>
                </a:lnTo>
                <a:lnTo>
                  <a:pt x="4316" y="5864"/>
                </a:lnTo>
                <a:lnTo>
                  <a:pt x="5607" y="4573"/>
                </a:lnTo>
                <a:close/>
                <a:moveTo>
                  <a:pt x="4482" y="0"/>
                </a:moveTo>
                <a:cubicBezTo>
                  <a:pt x="1992" y="0"/>
                  <a:pt x="1" y="2010"/>
                  <a:pt x="1" y="4499"/>
                </a:cubicBezTo>
                <a:cubicBezTo>
                  <a:pt x="1" y="5717"/>
                  <a:pt x="499" y="6897"/>
                  <a:pt x="1384" y="7745"/>
                </a:cubicBezTo>
                <a:lnTo>
                  <a:pt x="1384" y="11802"/>
                </a:lnTo>
                <a:lnTo>
                  <a:pt x="6215" y="11802"/>
                </a:lnTo>
                <a:lnTo>
                  <a:pt x="6215" y="10382"/>
                </a:lnTo>
                <a:lnTo>
                  <a:pt x="8981" y="10382"/>
                </a:lnTo>
                <a:lnTo>
                  <a:pt x="8981" y="8298"/>
                </a:lnTo>
                <a:lnTo>
                  <a:pt x="10530" y="8298"/>
                </a:lnTo>
                <a:lnTo>
                  <a:pt x="8981" y="4426"/>
                </a:lnTo>
                <a:cubicBezTo>
                  <a:pt x="8944" y="1992"/>
                  <a:pt x="6953" y="0"/>
                  <a:pt x="4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1315328" y="2195150"/>
            <a:ext cx="236443" cy="367250"/>
          </a:xfrm>
          <a:custGeom>
            <a:rect b="b" l="l" r="r" t="t"/>
            <a:pathLst>
              <a:path extrusionOk="0" h="11803" w="7599">
                <a:moveTo>
                  <a:pt x="5533" y="701"/>
                </a:moveTo>
                <a:lnTo>
                  <a:pt x="5533" y="2767"/>
                </a:lnTo>
                <a:lnTo>
                  <a:pt x="4150" y="2767"/>
                </a:lnTo>
                <a:lnTo>
                  <a:pt x="4150" y="2084"/>
                </a:lnTo>
                <a:lnTo>
                  <a:pt x="4832" y="2084"/>
                </a:lnTo>
                <a:lnTo>
                  <a:pt x="4832" y="1384"/>
                </a:lnTo>
                <a:lnTo>
                  <a:pt x="2767" y="1384"/>
                </a:lnTo>
                <a:lnTo>
                  <a:pt x="2767" y="2084"/>
                </a:lnTo>
                <a:lnTo>
                  <a:pt x="3449" y="2084"/>
                </a:lnTo>
                <a:lnTo>
                  <a:pt x="3449" y="2767"/>
                </a:lnTo>
                <a:lnTo>
                  <a:pt x="2066" y="2767"/>
                </a:lnTo>
                <a:lnTo>
                  <a:pt x="2066" y="701"/>
                </a:lnTo>
                <a:close/>
                <a:moveTo>
                  <a:pt x="4132" y="5053"/>
                </a:moveTo>
                <a:lnTo>
                  <a:pt x="5127" y="6713"/>
                </a:lnTo>
                <a:lnTo>
                  <a:pt x="5164" y="6584"/>
                </a:lnTo>
                <a:lnTo>
                  <a:pt x="5828" y="6731"/>
                </a:lnTo>
                <a:lnTo>
                  <a:pt x="5515" y="8022"/>
                </a:lnTo>
                <a:lnTo>
                  <a:pt x="4224" y="7708"/>
                </a:lnTo>
                <a:lnTo>
                  <a:pt x="4390" y="7045"/>
                </a:lnTo>
                <a:lnTo>
                  <a:pt x="4519" y="7082"/>
                </a:lnTo>
                <a:lnTo>
                  <a:pt x="3523" y="5403"/>
                </a:lnTo>
                <a:lnTo>
                  <a:pt x="4132" y="5053"/>
                </a:lnTo>
                <a:close/>
                <a:moveTo>
                  <a:pt x="3394" y="5864"/>
                </a:moveTo>
                <a:lnTo>
                  <a:pt x="3707" y="7155"/>
                </a:lnTo>
                <a:lnTo>
                  <a:pt x="3044" y="7321"/>
                </a:lnTo>
                <a:lnTo>
                  <a:pt x="3025" y="7174"/>
                </a:lnTo>
                <a:lnTo>
                  <a:pt x="2029" y="8833"/>
                </a:lnTo>
                <a:lnTo>
                  <a:pt x="1402" y="8465"/>
                </a:lnTo>
                <a:lnTo>
                  <a:pt x="2398" y="6805"/>
                </a:lnTo>
                <a:lnTo>
                  <a:pt x="2269" y="6860"/>
                </a:lnTo>
                <a:lnTo>
                  <a:pt x="2103" y="6178"/>
                </a:lnTo>
                <a:lnTo>
                  <a:pt x="3394" y="5864"/>
                </a:lnTo>
                <a:close/>
                <a:moveTo>
                  <a:pt x="3560" y="7708"/>
                </a:moveTo>
                <a:lnTo>
                  <a:pt x="4039" y="8188"/>
                </a:lnTo>
                <a:lnTo>
                  <a:pt x="3947" y="8280"/>
                </a:lnTo>
                <a:lnTo>
                  <a:pt x="5883" y="8280"/>
                </a:lnTo>
                <a:lnTo>
                  <a:pt x="5883" y="9018"/>
                </a:lnTo>
                <a:lnTo>
                  <a:pt x="3947" y="9018"/>
                </a:lnTo>
                <a:lnTo>
                  <a:pt x="4039" y="9110"/>
                </a:lnTo>
                <a:lnTo>
                  <a:pt x="3560" y="9589"/>
                </a:lnTo>
                <a:lnTo>
                  <a:pt x="2601" y="8649"/>
                </a:lnTo>
                <a:lnTo>
                  <a:pt x="3560" y="7708"/>
                </a:lnTo>
                <a:close/>
                <a:moveTo>
                  <a:pt x="683" y="0"/>
                </a:moveTo>
                <a:lnTo>
                  <a:pt x="683" y="701"/>
                </a:lnTo>
                <a:lnTo>
                  <a:pt x="1384" y="701"/>
                </a:lnTo>
                <a:lnTo>
                  <a:pt x="1384" y="2767"/>
                </a:lnTo>
                <a:lnTo>
                  <a:pt x="1" y="4150"/>
                </a:lnTo>
                <a:lnTo>
                  <a:pt x="1" y="10419"/>
                </a:lnTo>
                <a:lnTo>
                  <a:pt x="1384" y="11802"/>
                </a:lnTo>
                <a:lnTo>
                  <a:pt x="6215" y="11802"/>
                </a:lnTo>
                <a:lnTo>
                  <a:pt x="7598" y="10419"/>
                </a:lnTo>
                <a:lnTo>
                  <a:pt x="7598" y="4150"/>
                </a:lnTo>
                <a:lnTo>
                  <a:pt x="6215" y="2767"/>
                </a:lnTo>
                <a:lnTo>
                  <a:pt x="6215" y="701"/>
                </a:lnTo>
                <a:lnTo>
                  <a:pt x="6916" y="701"/>
                </a:lnTo>
                <a:lnTo>
                  <a:pt x="6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6"/>
          <p:cNvSpPr/>
          <p:nvPr/>
        </p:nvSpPr>
        <p:spPr>
          <a:xfrm>
            <a:off x="238975" y="128997"/>
            <a:ext cx="898500" cy="8793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785" name="Google Shape;785;p36"/>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01</a:t>
            </a:r>
            <a:endParaRPr sz="3900">
              <a:solidFill>
                <a:schemeClr val="accent6"/>
              </a:solidFill>
            </a:endParaRPr>
          </a:p>
        </p:txBody>
      </p:sp>
      <p:sp>
        <p:nvSpPr>
          <p:cNvPr id="786" name="Google Shape;786;p36"/>
          <p:cNvSpPr txBox="1"/>
          <p:nvPr/>
        </p:nvSpPr>
        <p:spPr>
          <a:xfrm>
            <a:off x="1342025" y="478800"/>
            <a:ext cx="6880800" cy="1046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000">
                <a:solidFill>
                  <a:schemeClr val="dk1"/>
                </a:solidFill>
                <a:latin typeface="Squada One"/>
                <a:ea typeface="Squada One"/>
                <a:cs typeface="Squada One"/>
                <a:sym typeface="Squada One"/>
              </a:rPr>
              <a:t>Approvisionnement durable </a:t>
            </a:r>
            <a:r>
              <a:rPr b="1" lang="en" sz="4000">
                <a:solidFill>
                  <a:schemeClr val="dk1"/>
                </a:solidFill>
                <a:latin typeface="Squada One"/>
                <a:ea typeface="Squada One"/>
                <a:cs typeface="Squada One"/>
                <a:sym typeface="Squada One"/>
              </a:rPr>
              <a:t> - </a:t>
            </a:r>
            <a:r>
              <a:rPr b="1" lang="en" sz="4000">
                <a:solidFill>
                  <a:srgbClr val="FF0000"/>
                </a:solidFill>
                <a:latin typeface="Squada One"/>
                <a:ea typeface="Squada One"/>
                <a:cs typeface="Squada One"/>
                <a:sym typeface="Squada One"/>
              </a:rPr>
              <a:t>Ostrea</a:t>
            </a:r>
            <a:r>
              <a:rPr b="1" lang="en" sz="4000">
                <a:solidFill>
                  <a:schemeClr val="accent1"/>
                </a:solidFill>
                <a:latin typeface="Squada One"/>
                <a:ea typeface="Squada One"/>
                <a:cs typeface="Squada One"/>
                <a:sym typeface="Squada One"/>
              </a:rPr>
              <a:t> </a:t>
            </a:r>
            <a:endParaRPr sz="4000"/>
          </a:p>
        </p:txBody>
      </p:sp>
      <p:pic>
        <p:nvPicPr>
          <p:cNvPr id="787" name="Google Shape;787;p36"/>
          <p:cNvPicPr preferRelativeResize="0"/>
          <p:nvPr/>
        </p:nvPicPr>
        <p:blipFill rotWithShape="1">
          <a:blip r:embed="rId3">
            <a:alphaModFix/>
          </a:blip>
          <a:srcRect b="0" l="0" r="13374" t="0"/>
          <a:stretch/>
        </p:blipFill>
        <p:spPr>
          <a:xfrm>
            <a:off x="907700" y="1578075"/>
            <a:ext cx="4122475" cy="2918951"/>
          </a:xfrm>
          <a:prstGeom prst="rect">
            <a:avLst/>
          </a:prstGeom>
          <a:noFill/>
          <a:ln>
            <a:noFill/>
          </a:ln>
        </p:spPr>
      </p:pic>
      <p:sp>
        <p:nvSpPr>
          <p:cNvPr id="788" name="Google Shape;788;p36"/>
          <p:cNvSpPr txBox="1"/>
          <p:nvPr/>
        </p:nvSpPr>
        <p:spPr>
          <a:xfrm>
            <a:off x="5188963" y="1578075"/>
            <a:ext cx="3138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dvent Pro SemiBold"/>
                <a:ea typeface="Advent Pro SemiBold"/>
                <a:cs typeface="Advent Pro SemiBold"/>
                <a:sym typeface="Advent Pro SemiBold"/>
              </a:rPr>
              <a:t>L’entreprise Ostrea, se situant à Rennes, se fournit en coquillages bretons afin de réaliser des matériaux pour faire des plateaux de mobiliers, revêtements ou encore plan de travail.</a:t>
            </a:r>
            <a:endParaRPr>
              <a:latin typeface="Advent Pro SemiBold"/>
              <a:ea typeface="Advent Pro SemiBold"/>
              <a:cs typeface="Advent Pro SemiBold"/>
              <a:sym typeface="Advent Pro SemiBold"/>
            </a:endParaRPr>
          </a:p>
        </p:txBody>
      </p:sp>
      <p:pic>
        <p:nvPicPr>
          <p:cNvPr id="789" name="Google Shape;789;p36"/>
          <p:cNvPicPr preferRelativeResize="0"/>
          <p:nvPr/>
        </p:nvPicPr>
        <p:blipFill>
          <a:blip r:embed="rId4">
            <a:alphaModFix/>
          </a:blip>
          <a:stretch>
            <a:fillRect/>
          </a:stretch>
        </p:blipFill>
        <p:spPr>
          <a:xfrm>
            <a:off x="5234788" y="3027925"/>
            <a:ext cx="3046325" cy="1469100"/>
          </a:xfrm>
          <a:prstGeom prst="rect">
            <a:avLst/>
          </a:prstGeom>
          <a:noFill/>
          <a:ln>
            <a:noFill/>
          </a:ln>
        </p:spPr>
      </p:pic>
      <p:sp>
        <p:nvSpPr>
          <p:cNvPr id="790" name="Google Shape;79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7"/>
          <p:cNvSpPr/>
          <p:nvPr/>
        </p:nvSpPr>
        <p:spPr>
          <a:xfrm>
            <a:off x="1122667" y="504747"/>
            <a:ext cx="845700" cy="9441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txBox="1"/>
          <p:nvPr>
            <p:ph idx="4294967295" type="title"/>
          </p:nvPr>
        </p:nvSpPr>
        <p:spPr>
          <a:xfrm>
            <a:off x="917475" y="745848"/>
            <a:ext cx="1256100" cy="46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5000">
                <a:solidFill>
                  <a:schemeClr val="accent6"/>
                </a:solidFill>
              </a:rPr>
              <a:t>02</a:t>
            </a:r>
            <a:endParaRPr sz="5000">
              <a:solidFill>
                <a:schemeClr val="accent6"/>
              </a:solidFill>
            </a:endParaRPr>
          </a:p>
        </p:txBody>
      </p:sp>
      <p:sp>
        <p:nvSpPr>
          <p:cNvPr id="797" name="Google Shape;797;p37"/>
          <p:cNvSpPr txBox="1"/>
          <p:nvPr/>
        </p:nvSpPr>
        <p:spPr>
          <a:xfrm>
            <a:off x="2187050" y="504750"/>
            <a:ext cx="6926700" cy="669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500">
                <a:solidFill>
                  <a:schemeClr val="dk1"/>
                </a:solidFill>
                <a:latin typeface="Squada One"/>
                <a:ea typeface="Squada One"/>
                <a:cs typeface="Squada One"/>
                <a:sym typeface="Squada One"/>
              </a:rPr>
              <a:t>Eco-</a:t>
            </a:r>
            <a:r>
              <a:rPr b="1" lang="en" sz="4500">
                <a:solidFill>
                  <a:schemeClr val="accent1"/>
                </a:solidFill>
                <a:latin typeface="Squada One"/>
                <a:ea typeface="Squada One"/>
                <a:cs typeface="Squada One"/>
                <a:sym typeface="Squada One"/>
              </a:rPr>
              <a:t>design</a:t>
            </a:r>
            <a:r>
              <a:rPr b="1" lang="en" sz="4500">
                <a:solidFill>
                  <a:schemeClr val="dk1"/>
                </a:solidFill>
                <a:latin typeface="Squada One"/>
                <a:ea typeface="Squada One"/>
                <a:cs typeface="Squada One"/>
                <a:sym typeface="Squada One"/>
              </a:rPr>
              <a:t> </a:t>
            </a:r>
            <a:endParaRPr sz="700">
              <a:solidFill>
                <a:schemeClr val="dk1"/>
              </a:solidFill>
            </a:endParaRPr>
          </a:p>
        </p:txBody>
      </p:sp>
      <p:sp>
        <p:nvSpPr>
          <p:cNvPr id="798" name="Google Shape;798;p37"/>
          <p:cNvSpPr txBox="1"/>
          <p:nvPr/>
        </p:nvSpPr>
        <p:spPr>
          <a:xfrm>
            <a:off x="2187050" y="1101950"/>
            <a:ext cx="333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2"/>
                </a:solidFill>
                <a:latin typeface="Squada One"/>
                <a:ea typeface="Squada One"/>
                <a:cs typeface="Squada One"/>
                <a:sym typeface="Squada One"/>
              </a:rPr>
              <a:t>Durabilité - fonctionnalité</a:t>
            </a:r>
            <a:endParaRPr sz="2500">
              <a:solidFill>
                <a:schemeClr val="dk2"/>
              </a:solidFill>
              <a:latin typeface="Squada One"/>
              <a:ea typeface="Squada One"/>
              <a:cs typeface="Squada One"/>
              <a:sym typeface="Squada One"/>
            </a:endParaRPr>
          </a:p>
        </p:txBody>
      </p:sp>
      <p:sp>
        <p:nvSpPr>
          <p:cNvPr id="799" name="Google Shape;799;p37"/>
          <p:cNvSpPr txBox="1"/>
          <p:nvPr/>
        </p:nvSpPr>
        <p:spPr>
          <a:xfrm>
            <a:off x="1122675" y="1518950"/>
            <a:ext cx="7145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676767"/>
                </a:solidFill>
                <a:highlight>
                  <a:srgbClr val="FFFFFF"/>
                </a:highlight>
                <a:latin typeface="Squada One"/>
                <a:ea typeface="Squada One"/>
                <a:cs typeface="Squada One"/>
                <a:sym typeface="Squada One"/>
              </a:rPr>
              <a:t>L'éco-conception consiste à intégrer la protection de l'environnement dès la conception des biens ou services. Elle a pour objectif de </a:t>
            </a:r>
            <a:r>
              <a:rPr lang="en" sz="2000">
                <a:solidFill>
                  <a:schemeClr val="accent1"/>
                </a:solidFill>
                <a:highlight>
                  <a:srgbClr val="FFFFFF"/>
                </a:highlight>
                <a:latin typeface="Squada One"/>
                <a:ea typeface="Squada One"/>
                <a:cs typeface="Squada One"/>
                <a:sym typeface="Squada One"/>
              </a:rPr>
              <a:t>réduire les impacts environnementaux </a:t>
            </a:r>
            <a:r>
              <a:rPr lang="en" sz="2000">
                <a:solidFill>
                  <a:srgbClr val="676767"/>
                </a:solidFill>
                <a:highlight>
                  <a:srgbClr val="FFFFFF"/>
                </a:highlight>
                <a:latin typeface="Squada One"/>
                <a:ea typeface="Squada One"/>
                <a:cs typeface="Squada One"/>
                <a:sym typeface="Squada One"/>
              </a:rPr>
              <a:t>des produits tout au long de leur </a:t>
            </a:r>
            <a:r>
              <a:rPr lang="en" sz="2000">
                <a:solidFill>
                  <a:schemeClr val="accent1"/>
                </a:solidFill>
                <a:highlight>
                  <a:srgbClr val="FFFFFF"/>
                </a:highlight>
                <a:latin typeface="Squada One"/>
                <a:ea typeface="Squada One"/>
                <a:cs typeface="Squada One"/>
                <a:sym typeface="Squada One"/>
              </a:rPr>
              <a:t>cycle de vie</a:t>
            </a:r>
            <a:r>
              <a:rPr lang="en" sz="2000">
                <a:solidFill>
                  <a:srgbClr val="676767"/>
                </a:solidFill>
                <a:highlight>
                  <a:srgbClr val="FFFFFF"/>
                </a:highlight>
                <a:latin typeface="Squada One"/>
                <a:ea typeface="Squada One"/>
                <a:cs typeface="Squada One"/>
                <a:sym typeface="Squada One"/>
              </a:rPr>
              <a:t>.</a:t>
            </a:r>
            <a:endParaRPr sz="1000"/>
          </a:p>
        </p:txBody>
      </p:sp>
      <p:sp>
        <p:nvSpPr>
          <p:cNvPr id="800" name="Google Shape;80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1" name="Google Shape;801;p37"/>
          <p:cNvPicPr preferRelativeResize="0"/>
          <p:nvPr/>
        </p:nvPicPr>
        <p:blipFill>
          <a:blip r:embed="rId3">
            <a:alphaModFix/>
          </a:blip>
          <a:stretch>
            <a:fillRect/>
          </a:stretch>
        </p:blipFill>
        <p:spPr>
          <a:xfrm>
            <a:off x="3335025" y="2477975"/>
            <a:ext cx="2323825" cy="242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38"/>
          <p:cNvSpPr/>
          <p:nvPr/>
        </p:nvSpPr>
        <p:spPr>
          <a:xfrm>
            <a:off x="238975" y="128997"/>
            <a:ext cx="898500" cy="879300"/>
          </a:xfrm>
          <a:prstGeom prst="ellipse">
            <a:avLst/>
          </a:prstGeom>
          <a:solidFill>
            <a:schemeClr val="accent1"/>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
          </a:p>
        </p:txBody>
      </p:sp>
      <p:sp>
        <p:nvSpPr>
          <p:cNvPr id="807" name="Google Shape;807;p38"/>
          <p:cNvSpPr txBox="1"/>
          <p:nvPr>
            <p:ph idx="4294967295" type="title"/>
          </p:nvPr>
        </p:nvSpPr>
        <p:spPr>
          <a:xfrm>
            <a:off x="-188675" y="279738"/>
            <a:ext cx="1753800" cy="57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900">
                <a:solidFill>
                  <a:schemeClr val="accent6"/>
                </a:solidFill>
              </a:rPr>
              <a:t>02</a:t>
            </a:r>
            <a:endParaRPr sz="3900">
              <a:solidFill>
                <a:schemeClr val="accent6"/>
              </a:solidFill>
            </a:endParaRPr>
          </a:p>
        </p:txBody>
      </p:sp>
      <p:sp>
        <p:nvSpPr>
          <p:cNvPr id="808" name="Google Shape;808;p38"/>
          <p:cNvSpPr txBox="1"/>
          <p:nvPr/>
        </p:nvSpPr>
        <p:spPr>
          <a:xfrm>
            <a:off x="1342025" y="478800"/>
            <a:ext cx="6880800" cy="10467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b="1" lang="en" sz="4000">
                <a:solidFill>
                  <a:schemeClr val="dk1"/>
                </a:solidFill>
                <a:latin typeface="Squada One"/>
                <a:ea typeface="Squada One"/>
                <a:cs typeface="Squada One"/>
                <a:sym typeface="Squada One"/>
              </a:rPr>
              <a:t>Eco-design </a:t>
            </a:r>
            <a:r>
              <a:rPr b="1" lang="en" sz="4000">
                <a:solidFill>
                  <a:schemeClr val="dk1"/>
                </a:solidFill>
                <a:latin typeface="Squada One"/>
                <a:ea typeface="Squada One"/>
                <a:cs typeface="Squada One"/>
                <a:sym typeface="Squada One"/>
              </a:rPr>
              <a:t>-</a:t>
            </a:r>
            <a:r>
              <a:rPr b="1" lang="en" sz="4000">
                <a:solidFill>
                  <a:schemeClr val="accent1"/>
                </a:solidFill>
                <a:latin typeface="Squada One"/>
                <a:ea typeface="Squada One"/>
                <a:cs typeface="Squada One"/>
                <a:sym typeface="Squada One"/>
              </a:rPr>
              <a:t> </a:t>
            </a:r>
            <a:r>
              <a:rPr b="1" lang="en" sz="4000">
                <a:solidFill>
                  <a:schemeClr val="accent1"/>
                </a:solidFill>
                <a:latin typeface="Squada One"/>
                <a:ea typeface="Squada One"/>
                <a:cs typeface="Squada One"/>
                <a:sym typeface="Squada One"/>
              </a:rPr>
              <a:t>Machine Expresso EOH Elysée</a:t>
            </a:r>
            <a:endParaRPr sz="4000"/>
          </a:p>
        </p:txBody>
      </p:sp>
      <p:pic>
        <p:nvPicPr>
          <p:cNvPr id="809" name="Google Shape;809;p38"/>
          <p:cNvPicPr preferRelativeResize="0"/>
          <p:nvPr/>
        </p:nvPicPr>
        <p:blipFill>
          <a:blip r:embed="rId3">
            <a:alphaModFix/>
          </a:blip>
          <a:stretch>
            <a:fillRect/>
          </a:stretch>
        </p:blipFill>
        <p:spPr>
          <a:xfrm>
            <a:off x="831150" y="1462925"/>
            <a:ext cx="3123251" cy="3123251"/>
          </a:xfrm>
          <a:prstGeom prst="rect">
            <a:avLst/>
          </a:prstGeom>
          <a:noFill/>
          <a:ln>
            <a:noFill/>
          </a:ln>
        </p:spPr>
      </p:pic>
      <p:sp>
        <p:nvSpPr>
          <p:cNvPr id="810" name="Google Shape;810;p38"/>
          <p:cNvSpPr txBox="1"/>
          <p:nvPr/>
        </p:nvSpPr>
        <p:spPr>
          <a:xfrm>
            <a:off x="3743225" y="1626100"/>
            <a:ext cx="4479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Modulaire</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Facile à réparer </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Matériaux solides</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Fabrication européenne</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Econome en consommation électrique</a:t>
            </a:r>
            <a:endParaRPr sz="2000">
              <a:solidFill>
                <a:srgbClr val="676767"/>
              </a:solidFill>
              <a:highlight>
                <a:srgbClr val="FFFFFF"/>
              </a:highlight>
              <a:latin typeface="Squada One"/>
              <a:ea typeface="Squada One"/>
              <a:cs typeface="Squada One"/>
              <a:sym typeface="Squada One"/>
            </a:endParaRPr>
          </a:p>
          <a:p>
            <a:pPr indent="-355600" lvl="0" marL="457200" rtl="0" algn="l">
              <a:spcBef>
                <a:spcPts val="0"/>
              </a:spcBef>
              <a:spcAft>
                <a:spcPts val="0"/>
              </a:spcAft>
              <a:buClr>
                <a:srgbClr val="676767"/>
              </a:buClr>
              <a:buSzPts val="2000"/>
              <a:buFont typeface="Squada One"/>
              <a:buChar char="●"/>
            </a:pPr>
            <a:r>
              <a:rPr lang="en" sz="2000">
                <a:solidFill>
                  <a:srgbClr val="676767"/>
                </a:solidFill>
                <a:highlight>
                  <a:srgbClr val="FFFFFF"/>
                </a:highlight>
                <a:latin typeface="Squada One"/>
                <a:ea typeface="Squada One"/>
                <a:cs typeface="Squada One"/>
                <a:sym typeface="Squada One"/>
              </a:rPr>
              <a:t>Recyclable (75 %)</a:t>
            </a:r>
            <a:endParaRPr sz="2000">
              <a:solidFill>
                <a:srgbClr val="676767"/>
              </a:solidFill>
              <a:highlight>
                <a:srgbClr val="FFFFFF"/>
              </a:highlight>
              <a:latin typeface="Squada One"/>
              <a:ea typeface="Squada One"/>
              <a:cs typeface="Squada One"/>
              <a:sym typeface="Squada One"/>
            </a:endParaRPr>
          </a:p>
        </p:txBody>
      </p:sp>
      <p:sp>
        <p:nvSpPr>
          <p:cNvPr id="811" name="Google Shape;81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e the Recycle Bins! MK Campaign by Slidesgo">
  <a:themeElements>
    <a:clrScheme name="Simple Light">
      <a:dk1>
        <a:srgbClr val="102F2E"/>
      </a:dk1>
      <a:lt1>
        <a:srgbClr val="FEB3A0"/>
      </a:lt1>
      <a:dk2>
        <a:srgbClr val="2E924F"/>
      </a:dk2>
      <a:lt2>
        <a:srgbClr val="03B4A4"/>
      </a:lt2>
      <a:accent1>
        <a:srgbClr val="FF7E5A"/>
      </a:accent1>
      <a:accent2>
        <a:srgbClr val="209190"/>
      </a:accent2>
      <a:accent3>
        <a:srgbClr val="943621"/>
      </a:accent3>
      <a:accent4>
        <a:srgbClr val="D8F1D1"/>
      </a:accent4>
      <a:accent5>
        <a:srgbClr val="BACFCE"/>
      </a:accent5>
      <a:accent6>
        <a:srgbClr val="FFFFFF"/>
      </a:accent6>
      <a:hlink>
        <a:srgbClr val="102F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